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ACA"/>
          </a:solidFill>
        </a:fill>
      </a:tcStyle>
    </a:wholeTbl>
    <a:band2H>
      <a:tcTxStyle b="def" i="def"/>
      <a:tcStyle>
        <a:tcBdr/>
        <a:fill>
          <a:solidFill>
            <a:srgbClr val="F2E7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5CB"/>
          </a:solidFill>
        </a:fill>
      </a:tcStyle>
    </a:wholeTbl>
    <a:band2H>
      <a:tcTxStyle b="def" i="def"/>
      <a:tcStyle>
        <a:tcBdr/>
        <a:fill>
          <a:solidFill>
            <a:srgbClr val="FAF3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1DE"/>
          </a:solidFill>
        </a:fill>
      </a:tcStyle>
    </a:wholeTbl>
    <a:band2H>
      <a:tcTxStyle b="def" i="def"/>
      <a:tcStyle>
        <a:tcBdr/>
        <a:fill>
          <a:solidFill>
            <a:srgbClr val="EFE9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defTabSz="457200" latinLnBrk="0">
      <a:defRPr sz="1200">
        <a:solidFill>
          <a:srgbClr val="FFFFFF"/>
        </a:solidFill>
        <a:latin typeface="+mn-lt"/>
        <a:ea typeface="+mn-ea"/>
        <a:cs typeface="+mn-cs"/>
        <a:sym typeface="Century Gothic"/>
      </a:defRPr>
    </a:lvl1pPr>
    <a:lvl2pPr indent="228600" defTabSz="457200" latinLnBrk="0">
      <a:defRPr sz="1200">
        <a:solidFill>
          <a:srgbClr val="FFFFFF"/>
        </a:solidFill>
        <a:latin typeface="+mn-lt"/>
        <a:ea typeface="+mn-ea"/>
        <a:cs typeface="+mn-cs"/>
        <a:sym typeface="Century Gothic"/>
      </a:defRPr>
    </a:lvl2pPr>
    <a:lvl3pPr indent="457200" defTabSz="457200" latinLnBrk="0">
      <a:defRPr sz="1200">
        <a:solidFill>
          <a:srgbClr val="FFFFFF"/>
        </a:solidFill>
        <a:latin typeface="+mn-lt"/>
        <a:ea typeface="+mn-ea"/>
        <a:cs typeface="+mn-cs"/>
        <a:sym typeface="Century Gothic"/>
      </a:defRPr>
    </a:lvl3pPr>
    <a:lvl4pPr indent="685800" defTabSz="457200" latinLnBrk="0">
      <a:defRPr sz="1200">
        <a:solidFill>
          <a:srgbClr val="FFFFFF"/>
        </a:solidFill>
        <a:latin typeface="+mn-lt"/>
        <a:ea typeface="+mn-ea"/>
        <a:cs typeface="+mn-cs"/>
        <a:sym typeface="Century Gothic"/>
      </a:defRPr>
    </a:lvl4pPr>
    <a:lvl5pPr indent="914400" defTabSz="457200" latinLnBrk="0">
      <a:defRPr sz="1200">
        <a:solidFill>
          <a:srgbClr val="FFFFFF"/>
        </a:solidFill>
        <a:latin typeface="+mn-lt"/>
        <a:ea typeface="+mn-ea"/>
        <a:cs typeface="+mn-cs"/>
        <a:sym typeface="Century Gothic"/>
      </a:defRPr>
    </a:lvl5pPr>
    <a:lvl6pPr indent="1143000" defTabSz="457200" latinLnBrk="0">
      <a:defRPr sz="1200">
        <a:solidFill>
          <a:srgbClr val="FFFFFF"/>
        </a:solidFill>
        <a:latin typeface="+mn-lt"/>
        <a:ea typeface="+mn-ea"/>
        <a:cs typeface="+mn-cs"/>
        <a:sym typeface="Century Gothic"/>
      </a:defRPr>
    </a:lvl6pPr>
    <a:lvl7pPr indent="1371600" defTabSz="457200" latinLnBrk="0">
      <a:defRPr sz="1200">
        <a:solidFill>
          <a:srgbClr val="FFFFFF"/>
        </a:solidFill>
        <a:latin typeface="+mn-lt"/>
        <a:ea typeface="+mn-ea"/>
        <a:cs typeface="+mn-cs"/>
        <a:sym typeface="Century Gothic"/>
      </a:defRPr>
    </a:lvl7pPr>
    <a:lvl8pPr indent="1600200" defTabSz="457200" latinLnBrk="0">
      <a:defRPr sz="1200">
        <a:solidFill>
          <a:srgbClr val="FFFFFF"/>
        </a:solidFill>
        <a:latin typeface="+mn-lt"/>
        <a:ea typeface="+mn-ea"/>
        <a:cs typeface="+mn-cs"/>
        <a:sym typeface="Century Gothic"/>
      </a:defRPr>
    </a:lvl8pPr>
    <a:lvl9pPr indent="1828800" defTabSz="457200" latinLnBrk="0">
      <a:defRPr sz="1200">
        <a:solidFill>
          <a:srgbClr val="FFFFFF"/>
        </a:solidFill>
        <a:latin typeface="+mn-lt"/>
        <a:ea typeface="+mn-ea"/>
        <a:cs typeface="+mn-cs"/>
        <a:sym typeface="Century Gothic"/>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elfoli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8"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20"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21"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22"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23" name="Title Text"/>
          <p:cNvSpPr txBox="1"/>
          <p:nvPr>
            <p:ph type="title"/>
          </p:nvPr>
        </p:nvSpPr>
        <p:spPr>
          <a:xfrm>
            <a:off x="1154954" y="1447800"/>
            <a:ext cx="8825660" cy="3329581"/>
          </a:xfrm>
          <a:prstGeom prst="rect">
            <a:avLst/>
          </a:prstGeom>
        </p:spPr>
        <p:txBody>
          <a:bodyPr anchor="b">
            <a:normAutofit fontScale="100000" lnSpcReduction="0"/>
          </a:bodyPr>
          <a:lstStyle>
            <a:lvl1pPr>
              <a:defRPr sz="7200"/>
            </a:lvl1pPr>
          </a:lstStyle>
          <a:p>
            <a:pPr/>
            <a:r>
              <a:t>Title Text</a:t>
            </a:r>
          </a:p>
        </p:txBody>
      </p:sp>
      <p:sp>
        <p:nvSpPr>
          <p:cNvPr id="24" name="Body Level One…"/>
          <p:cNvSpPr txBox="1"/>
          <p:nvPr>
            <p:ph type="body" sz="quarter" idx="1"/>
          </p:nvPr>
        </p:nvSpPr>
        <p:spPr>
          <a:xfrm>
            <a:off x="1154954" y="4777380"/>
            <a:ext cx="8825660" cy="861421"/>
          </a:xfrm>
          <a:prstGeom prst="rect">
            <a:avLst/>
          </a:prstGeom>
        </p:spPr>
        <p:txBody>
          <a:bodyPr/>
          <a:lstStyle>
            <a:lvl1pPr marL="0" indent="0">
              <a:buClrTx/>
              <a:buSzTx/>
              <a:buNone/>
              <a:defRPr cap="all">
                <a:solidFill>
                  <a:srgbClr val="8AD0D6"/>
                </a:solidFill>
              </a:defRPr>
            </a:lvl1pPr>
            <a:lvl2pPr marL="0" indent="457200">
              <a:buClrTx/>
              <a:buSzTx/>
              <a:buNone/>
              <a:defRPr cap="all">
                <a:solidFill>
                  <a:srgbClr val="8AD0D6"/>
                </a:solidFill>
              </a:defRPr>
            </a:lvl2pPr>
            <a:lvl3pPr marL="0" indent="914400">
              <a:buClrTx/>
              <a:buSzTx/>
              <a:buNone/>
              <a:defRPr cap="all">
                <a:solidFill>
                  <a:srgbClr val="8AD0D6"/>
                </a:solidFill>
              </a:defRPr>
            </a:lvl3pPr>
            <a:lvl4pPr marL="0" indent="1371600">
              <a:buClrTx/>
              <a:buSzTx/>
              <a:buNone/>
              <a:defRPr cap="all">
                <a:solidFill>
                  <a:srgbClr val="8AD0D6"/>
                </a:solidFill>
              </a:defRPr>
            </a:lvl4pPr>
            <a:lvl5pPr marL="0" indent="1828800">
              <a:buClrTx/>
              <a:buSzTx/>
              <a:buNone/>
              <a:defRPr cap="all">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abild mit Beschriftung">
    <p:spTree>
      <p:nvGrpSpPr>
        <p:cNvPr id="1" name=""/>
        <p:cNvGrpSpPr/>
        <p:nvPr/>
      </p:nvGrpSpPr>
      <p:grpSpPr>
        <a:xfrm>
          <a:off x="0" y="0"/>
          <a:ext cx="0" cy="0"/>
          <a:chOff x="0" y="0"/>
          <a:chExt cx="0" cy="0"/>
        </a:xfrm>
      </p:grpSpPr>
      <p:pic>
        <p:nvPicPr>
          <p:cNvPr id="146"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47"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48"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49"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50"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151"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152" name="Title Text"/>
          <p:cNvSpPr txBox="1"/>
          <p:nvPr>
            <p:ph type="title"/>
          </p:nvPr>
        </p:nvSpPr>
        <p:spPr>
          <a:xfrm>
            <a:off x="1154955" y="4800586"/>
            <a:ext cx="8825658" cy="566739"/>
          </a:xfrm>
          <a:prstGeom prst="rect">
            <a:avLst/>
          </a:prstGeom>
        </p:spPr>
        <p:txBody>
          <a:bodyPr anchor="b">
            <a:normAutofit fontScale="100000" lnSpcReduction="0"/>
          </a:bodyPr>
          <a:lstStyle>
            <a:lvl1pPr>
              <a:defRPr sz="2400"/>
            </a:lvl1pPr>
          </a:lstStyle>
          <a:p>
            <a:pPr/>
            <a:r>
              <a:t>Title Text</a:t>
            </a:r>
          </a:p>
        </p:txBody>
      </p:sp>
      <p:sp>
        <p:nvSpPr>
          <p:cNvPr id="153" name="Picture Placeholder 2"/>
          <p:cNvSpPr/>
          <p:nvPr>
            <p:ph type="pic" sz="half" idx="13"/>
          </p:nvPr>
        </p:nvSpPr>
        <p:spPr>
          <a:xfrm>
            <a:off x="1154954" y="685799"/>
            <a:ext cx="8825660" cy="3640668"/>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154" name="Body Level One…"/>
          <p:cNvSpPr txBox="1"/>
          <p:nvPr>
            <p:ph type="body" sz="quarter" idx="1"/>
          </p:nvPr>
        </p:nvSpPr>
        <p:spPr>
          <a:xfrm>
            <a:off x="1154955" y="5367325"/>
            <a:ext cx="8825657" cy="493713"/>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Beschriftung">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63"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6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65"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66"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167"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168" name="Title Text"/>
          <p:cNvSpPr txBox="1"/>
          <p:nvPr>
            <p:ph type="title"/>
          </p:nvPr>
        </p:nvSpPr>
        <p:spPr>
          <a:xfrm>
            <a:off x="1154954" y="1447800"/>
            <a:ext cx="8825659" cy="1981200"/>
          </a:xfrm>
          <a:prstGeom prst="rect">
            <a:avLst/>
          </a:prstGeom>
        </p:spPr>
        <p:txBody>
          <a:bodyPr>
            <a:normAutofit fontScale="100000" lnSpcReduction="0"/>
          </a:bodyPr>
          <a:lstStyle>
            <a:lvl1pPr>
              <a:defRPr sz="4800"/>
            </a:lvl1pPr>
          </a:lstStyle>
          <a:p>
            <a:pPr/>
            <a:r>
              <a:t>Title Text</a:t>
            </a:r>
          </a:p>
        </p:txBody>
      </p:sp>
      <p:sp>
        <p:nvSpPr>
          <p:cNvPr id="169" name="Body Level One…"/>
          <p:cNvSpPr txBox="1"/>
          <p:nvPr>
            <p:ph type="body" sz="half" idx="1"/>
          </p:nvPr>
        </p:nvSpPr>
        <p:spPr>
          <a:xfrm>
            <a:off x="1154954" y="3657600"/>
            <a:ext cx="8825659" cy="2362200"/>
          </a:xfrm>
          <a:prstGeom prst="rect">
            <a:avLst/>
          </a:prstGeom>
        </p:spPr>
        <p:txBody>
          <a:bodyPr anchor="ctr"/>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itat mit Beschriftung">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78"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7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80"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81"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182"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183" name="Title Text"/>
          <p:cNvSpPr txBox="1"/>
          <p:nvPr>
            <p:ph type="title"/>
          </p:nvPr>
        </p:nvSpPr>
        <p:spPr>
          <a:xfrm>
            <a:off x="1574800" y="1447800"/>
            <a:ext cx="7999316" cy="2323375"/>
          </a:xfrm>
          <a:prstGeom prst="rect">
            <a:avLst/>
          </a:prstGeom>
        </p:spPr>
        <p:txBody>
          <a:bodyPr>
            <a:normAutofit fontScale="100000" lnSpcReduction="0"/>
          </a:bodyPr>
          <a:lstStyle>
            <a:lvl1pPr>
              <a:defRPr sz="4800"/>
            </a:lvl1pPr>
          </a:lstStyle>
          <a:p>
            <a:pPr/>
            <a:r>
              <a:t>Title Text</a:t>
            </a:r>
          </a:p>
        </p:txBody>
      </p:sp>
      <p:sp>
        <p:nvSpPr>
          <p:cNvPr id="184" name="Body Level One…"/>
          <p:cNvSpPr txBox="1"/>
          <p:nvPr>
            <p:ph type="body" sz="quarter" idx="1"/>
          </p:nvPr>
        </p:nvSpPr>
        <p:spPr>
          <a:xfrm>
            <a:off x="1930400" y="3771174"/>
            <a:ext cx="7279649" cy="342175"/>
          </a:xfrm>
          <a:prstGeom prst="rect">
            <a:avLst/>
          </a:prstGeom>
        </p:spPr>
        <p:txBody>
          <a:bodyPr/>
          <a:lstStyle>
            <a:lvl1pPr marL="0" indent="0">
              <a:buClrTx/>
              <a:buSzTx/>
              <a:buNone/>
              <a:defRPr cap="small" sz="1400">
                <a:solidFill>
                  <a:srgbClr val="8AD0D6"/>
                </a:solidFill>
              </a:defRPr>
            </a:lvl1pPr>
            <a:lvl2pPr marL="0" indent="457200">
              <a:buClrTx/>
              <a:buSzTx/>
              <a:buNone/>
              <a:defRPr cap="small" sz="1400">
                <a:solidFill>
                  <a:srgbClr val="8AD0D6"/>
                </a:solidFill>
              </a:defRPr>
            </a:lvl2pPr>
            <a:lvl3pPr marL="0" indent="914400">
              <a:buClrTx/>
              <a:buSzTx/>
              <a:buNone/>
              <a:defRPr cap="small" sz="1400">
                <a:solidFill>
                  <a:srgbClr val="8AD0D6"/>
                </a:solidFill>
              </a:defRPr>
            </a:lvl3pPr>
            <a:lvl4pPr marL="0" indent="1371600">
              <a:buClrTx/>
              <a:buSzTx/>
              <a:buNone/>
              <a:defRPr cap="small" sz="1400">
                <a:solidFill>
                  <a:srgbClr val="8AD0D6"/>
                </a:solidFill>
              </a:defRPr>
            </a:lvl4pPr>
            <a:lvl5pPr marL="0" indent="1828800">
              <a:buClrTx/>
              <a:buSzTx/>
              <a:buNone/>
              <a:defRPr cap="small" sz="1400">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185" name="Text Placeholder 3"/>
          <p:cNvSpPr/>
          <p:nvPr>
            <p:ph type="body" sz="quarter" idx="13"/>
          </p:nvPr>
        </p:nvSpPr>
        <p:spPr>
          <a:xfrm>
            <a:off x="1154954" y="4350656"/>
            <a:ext cx="8825660" cy="1676401"/>
          </a:xfrm>
          <a:prstGeom prst="rect">
            <a:avLst/>
          </a:prstGeom>
        </p:spPr>
        <p:txBody>
          <a:bodyPr anchor="ctr"/>
          <a:lstStyle/>
          <a:p>
            <a:pPr marL="0" indent="0">
              <a:buClrTx/>
              <a:buSzTx/>
              <a:buNone/>
              <a:defRPr sz="1800"/>
            </a:pPr>
          </a:p>
        </p:txBody>
      </p:sp>
      <p:sp>
        <p:nvSpPr>
          <p:cNvPr id="186" name="TextBox 11"/>
          <p:cNvSpPr txBox="1"/>
          <p:nvPr/>
        </p:nvSpPr>
        <p:spPr>
          <a:xfrm>
            <a:off x="898294" y="971252"/>
            <a:ext cx="801913" cy="1818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rgbClr val="8AD0D6"/>
                </a:solidFill>
                <a:latin typeface="Arial"/>
                <a:ea typeface="Arial"/>
                <a:cs typeface="Arial"/>
                <a:sym typeface="Arial"/>
              </a:defRPr>
            </a:lvl1pPr>
          </a:lstStyle>
          <a:p>
            <a:pPr/>
            <a:r>
              <a:t>“</a:t>
            </a:r>
          </a:p>
        </p:txBody>
      </p:sp>
      <p:sp>
        <p:nvSpPr>
          <p:cNvPr id="187" name="TextBox 14"/>
          <p:cNvSpPr txBox="1"/>
          <p:nvPr/>
        </p:nvSpPr>
        <p:spPr>
          <a:xfrm>
            <a:off x="9330490" y="2613786"/>
            <a:ext cx="801913" cy="1818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rgbClr val="8AD0D6"/>
                </a:solidFill>
                <a:latin typeface="Arial"/>
                <a:ea typeface="Arial"/>
                <a:cs typeface="Arial"/>
                <a:sym typeface="Arial"/>
              </a:defRPr>
            </a:lvl1pPr>
          </a:lstStyle>
          <a:p>
            <a:pPr/>
            <a:r>
              <a:t>”</a:t>
            </a:r>
          </a:p>
        </p:txBody>
      </p:sp>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amenskarte">
    <p:spTree>
      <p:nvGrpSpPr>
        <p:cNvPr id="1" name=""/>
        <p:cNvGrpSpPr/>
        <p:nvPr/>
      </p:nvGrpSpPr>
      <p:grpSpPr>
        <a:xfrm>
          <a:off x="0" y="0"/>
          <a:ext cx="0" cy="0"/>
          <a:chOff x="0" y="0"/>
          <a:chExt cx="0" cy="0"/>
        </a:xfrm>
      </p:grpSpPr>
      <p:pic>
        <p:nvPicPr>
          <p:cNvPr id="195"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96"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97"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98"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99"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200"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201" name="Title Text"/>
          <p:cNvSpPr txBox="1"/>
          <p:nvPr>
            <p:ph type="title"/>
          </p:nvPr>
        </p:nvSpPr>
        <p:spPr>
          <a:xfrm>
            <a:off x="1154954" y="3124200"/>
            <a:ext cx="8825660" cy="1653181"/>
          </a:xfrm>
          <a:prstGeom prst="rect">
            <a:avLst/>
          </a:prstGeom>
        </p:spPr>
        <p:txBody>
          <a:bodyPr anchor="b">
            <a:normAutofit fontScale="100000" lnSpcReduction="0"/>
          </a:bodyPr>
          <a:lstStyle>
            <a:lvl1pPr>
              <a:defRPr sz="4000"/>
            </a:lvl1pPr>
          </a:lstStyle>
          <a:p>
            <a:pPr/>
            <a:r>
              <a:t>Title Text</a:t>
            </a:r>
          </a:p>
        </p:txBody>
      </p:sp>
      <p:sp>
        <p:nvSpPr>
          <p:cNvPr id="202" name="Body Level One…"/>
          <p:cNvSpPr txBox="1"/>
          <p:nvPr>
            <p:ph type="body" sz="quarter" idx="1"/>
          </p:nvPr>
        </p:nvSpPr>
        <p:spPr>
          <a:xfrm>
            <a:off x="1154954" y="4777380"/>
            <a:ext cx="8825659" cy="860401"/>
          </a:xfrm>
          <a:prstGeom prst="rect">
            <a:avLst/>
          </a:prstGeom>
        </p:spPr>
        <p:txBody>
          <a:bodyPr/>
          <a:lstStyle>
            <a:lvl1pPr marL="0" indent="0">
              <a:buClrTx/>
              <a:buSzTx/>
              <a:buNone/>
              <a:defRPr>
                <a:solidFill>
                  <a:srgbClr val="8AD0D6"/>
                </a:solidFill>
              </a:defRPr>
            </a:lvl1pPr>
            <a:lvl2pPr marL="0" indent="457200">
              <a:buClrTx/>
              <a:buSzTx/>
              <a:buNone/>
              <a:defRPr>
                <a:solidFill>
                  <a:srgbClr val="8AD0D6"/>
                </a:solidFill>
              </a:defRPr>
            </a:lvl2pPr>
            <a:lvl3pPr marL="0" indent="914400">
              <a:buClrTx/>
              <a:buSzTx/>
              <a:buNone/>
              <a:defRPr>
                <a:solidFill>
                  <a:srgbClr val="8AD0D6"/>
                </a:solidFill>
              </a:defRPr>
            </a:lvl3pPr>
            <a:lvl4pPr marL="0" indent="1371600">
              <a:buClrTx/>
              <a:buSzTx/>
              <a:buNone/>
              <a:defRPr>
                <a:solidFill>
                  <a:srgbClr val="8AD0D6"/>
                </a:solidFill>
              </a:defRPr>
            </a:lvl4pPr>
            <a:lvl5pPr marL="0" indent="1828800">
              <a:buClrTx/>
              <a:buSzTx/>
              <a:buNone/>
              <a:defRPr>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Spalte">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211"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21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213"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214"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215"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216"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217" name="Body Level One…"/>
          <p:cNvSpPr txBox="1"/>
          <p:nvPr>
            <p:ph type="body" sz="quarter" idx="1"/>
          </p:nvPr>
        </p:nvSpPr>
        <p:spPr>
          <a:xfrm>
            <a:off x="632946" y="1981200"/>
            <a:ext cx="2946868"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218" name="Text Placeholder 3"/>
          <p:cNvSpPr/>
          <p:nvPr>
            <p:ph type="body" sz="quarter" idx="13"/>
          </p:nvPr>
        </p:nvSpPr>
        <p:spPr>
          <a:xfrm>
            <a:off x="652462" y="2667000"/>
            <a:ext cx="2927351" cy="3589338"/>
          </a:xfrm>
          <a:prstGeom prst="rect">
            <a:avLst/>
          </a:prstGeom>
        </p:spPr>
        <p:txBody>
          <a:bodyPr/>
          <a:lstStyle/>
          <a:p>
            <a:pPr marL="0" indent="0">
              <a:buClrTx/>
              <a:buSzTx/>
              <a:buNone/>
              <a:defRPr sz="1400"/>
            </a:pPr>
          </a:p>
        </p:txBody>
      </p:sp>
      <p:sp>
        <p:nvSpPr>
          <p:cNvPr id="219" name="Text Placeholder 4"/>
          <p:cNvSpPr/>
          <p:nvPr>
            <p:ph type="body" sz="quarter" idx="14"/>
          </p:nvPr>
        </p:nvSpPr>
        <p:spPr>
          <a:xfrm>
            <a:off x="3883659" y="1981199"/>
            <a:ext cx="2936242" cy="576264"/>
          </a:xfrm>
          <a:prstGeom prst="rect">
            <a:avLst/>
          </a:prstGeom>
        </p:spPr>
        <p:txBody>
          <a:bodyPr anchor="b"/>
          <a:lstStyle/>
          <a:p>
            <a:pPr marL="0" indent="0">
              <a:buClrTx/>
              <a:buSzTx/>
              <a:buNone/>
              <a:defRPr sz="2400">
                <a:solidFill>
                  <a:srgbClr val="8AD0D6"/>
                </a:solidFill>
              </a:defRPr>
            </a:pPr>
          </a:p>
        </p:txBody>
      </p:sp>
      <p:sp>
        <p:nvSpPr>
          <p:cNvPr id="220" name="Text Placeholder 3"/>
          <p:cNvSpPr/>
          <p:nvPr>
            <p:ph type="body" sz="quarter" idx="15"/>
          </p:nvPr>
        </p:nvSpPr>
        <p:spPr>
          <a:xfrm>
            <a:off x="3873105" y="2667000"/>
            <a:ext cx="2946795" cy="3589338"/>
          </a:xfrm>
          <a:prstGeom prst="rect">
            <a:avLst/>
          </a:prstGeom>
        </p:spPr>
        <p:txBody>
          <a:bodyPr/>
          <a:lstStyle/>
          <a:p>
            <a:pPr marL="0" indent="0">
              <a:buClrTx/>
              <a:buSzTx/>
              <a:buNone/>
              <a:defRPr sz="1400"/>
            </a:pPr>
          </a:p>
        </p:txBody>
      </p:sp>
      <p:sp>
        <p:nvSpPr>
          <p:cNvPr id="221" name="Text Placeholder 4"/>
          <p:cNvSpPr/>
          <p:nvPr>
            <p:ph type="body" sz="quarter" idx="16"/>
          </p:nvPr>
        </p:nvSpPr>
        <p:spPr>
          <a:xfrm>
            <a:off x="7124699" y="1981199"/>
            <a:ext cx="2932115" cy="576264"/>
          </a:xfrm>
          <a:prstGeom prst="rect">
            <a:avLst/>
          </a:prstGeom>
        </p:spPr>
        <p:txBody>
          <a:bodyPr anchor="b"/>
          <a:lstStyle/>
          <a:p>
            <a:pPr marL="0" indent="0">
              <a:buClrTx/>
              <a:buSzTx/>
              <a:buNone/>
              <a:defRPr sz="2400">
                <a:solidFill>
                  <a:srgbClr val="8AD0D6"/>
                </a:solidFill>
              </a:defRPr>
            </a:pPr>
          </a:p>
        </p:txBody>
      </p:sp>
      <p:sp>
        <p:nvSpPr>
          <p:cNvPr id="222" name="Text Placeholder 3"/>
          <p:cNvSpPr/>
          <p:nvPr>
            <p:ph type="body" sz="quarter" idx="17"/>
          </p:nvPr>
        </p:nvSpPr>
        <p:spPr>
          <a:xfrm>
            <a:off x="7124699" y="2667000"/>
            <a:ext cx="2932115" cy="3589338"/>
          </a:xfrm>
          <a:prstGeom prst="rect">
            <a:avLst/>
          </a:prstGeom>
        </p:spPr>
        <p:txBody>
          <a:bodyPr/>
          <a:lstStyle/>
          <a:p>
            <a:pPr marL="0" indent="0">
              <a:buClrTx/>
              <a:buSzTx/>
              <a:buNone/>
              <a:defRPr sz="1400"/>
            </a:pPr>
          </a:p>
        </p:txBody>
      </p:sp>
      <p:sp>
        <p:nvSpPr>
          <p:cNvPr id="223" name="Straight Connector 16"/>
          <p:cNvSpPr/>
          <p:nvPr/>
        </p:nvSpPr>
        <p:spPr>
          <a:xfrm flipH="1">
            <a:off x="3726141" y="2133600"/>
            <a:ext cx="1" cy="3962401"/>
          </a:xfrm>
          <a:prstGeom prst="line">
            <a:avLst/>
          </a:prstGeom>
          <a:ln w="12700" cap="rnd">
            <a:solidFill>
              <a:srgbClr val="8AD0D6">
                <a:alpha val="40000"/>
              </a:srgbClr>
            </a:solidFill>
          </a:ln>
        </p:spPr>
        <p:txBody>
          <a:bodyPr lIns="45719" rIns="45719"/>
          <a:lstStyle/>
          <a:p>
            <a:pPr>
              <a:defRPr>
                <a:solidFill>
                  <a:srgbClr val="FFFFFF"/>
                </a:solidFill>
              </a:defRPr>
            </a:pPr>
          </a:p>
        </p:txBody>
      </p:sp>
      <p:sp>
        <p:nvSpPr>
          <p:cNvPr id="224" name="Straight Connector 17"/>
          <p:cNvSpPr/>
          <p:nvPr/>
        </p:nvSpPr>
        <p:spPr>
          <a:xfrm flipH="1">
            <a:off x="6962226" y="2133600"/>
            <a:ext cx="1" cy="3966883"/>
          </a:xfrm>
          <a:prstGeom prst="line">
            <a:avLst/>
          </a:prstGeom>
          <a:ln w="12700" cap="rnd">
            <a:solidFill>
              <a:srgbClr val="8AD0D6">
                <a:alpha val="40000"/>
              </a:srgbClr>
            </a:solidFill>
          </a:ln>
        </p:spPr>
        <p:txBody>
          <a:bodyPr lIns="45719" rIns="45719"/>
          <a:lstStyle/>
          <a:p>
            <a:pPr>
              <a:defRPr>
                <a:solidFill>
                  <a:srgbClr val="FFFFFF"/>
                </a:solidFill>
              </a:defRPr>
            </a:pPr>
          </a:p>
        </p:txBody>
      </p:sp>
      <p:sp>
        <p:nvSpPr>
          <p:cNvPr id="2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Bildspalte">
    <p:spTree>
      <p:nvGrpSpPr>
        <p:cNvPr id="1" name=""/>
        <p:cNvGrpSpPr/>
        <p:nvPr/>
      </p:nvGrpSpPr>
      <p:grpSpPr>
        <a:xfrm>
          <a:off x="0" y="0"/>
          <a:ext cx="0" cy="0"/>
          <a:chOff x="0" y="0"/>
          <a:chExt cx="0" cy="0"/>
        </a:xfrm>
      </p:grpSpPr>
      <p:pic>
        <p:nvPicPr>
          <p:cNvPr id="232"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233"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23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235"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236"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237"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238"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239" name="Body Level One…"/>
          <p:cNvSpPr txBox="1"/>
          <p:nvPr>
            <p:ph type="body" sz="quarter" idx="1"/>
          </p:nvPr>
        </p:nvSpPr>
        <p:spPr>
          <a:xfrm>
            <a:off x="652462" y="4250949"/>
            <a:ext cx="2940051"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240" name="Picture Placeholder 2"/>
          <p:cNvSpPr/>
          <p:nvPr>
            <p:ph type="pic" sz="quarter" idx="13"/>
          </p:nvPr>
        </p:nvSpPr>
        <p:spPr>
          <a:xfrm>
            <a:off x="652462" y="2209800"/>
            <a:ext cx="2940051" cy="1524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241" name="Text Placeholder 3"/>
          <p:cNvSpPr/>
          <p:nvPr>
            <p:ph type="body" sz="quarter" idx="14"/>
          </p:nvPr>
        </p:nvSpPr>
        <p:spPr>
          <a:xfrm>
            <a:off x="652462" y="4827211"/>
            <a:ext cx="2940051" cy="659190"/>
          </a:xfrm>
          <a:prstGeom prst="rect">
            <a:avLst/>
          </a:prstGeom>
        </p:spPr>
        <p:txBody>
          <a:bodyPr/>
          <a:lstStyle/>
          <a:p>
            <a:pPr marL="0" indent="0">
              <a:buClrTx/>
              <a:buSzTx/>
              <a:buNone/>
              <a:defRPr sz="1400"/>
            </a:pPr>
          </a:p>
        </p:txBody>
      </p:sp>
      <p:sp>
        <p:nvSpPr>
          <p:cNvPr id="242" name="Text Placeholder 4"/>
          <p:cNvSpPr/>
          <p:nvPr>
            <p:ph type="body" sz="quarter" idx="15"/>
          </p:nvPr>
        </p:nvSpPr>
        <p:spPr>
          <a:xfrm>
            <a:off x="3889375" y="4250949"/>
            <a:ext cx="2930525" cy="576263"/>
          </a:xfrm>
          <a:prstGeom prst="rect">
            <a:avLst/>
          </a:prstGeom>
        </p:spPr>
        <p:txBody>
          <a:bodyPr anchor="b"/>
          <a:lstStyle/>
          <a:p>
            <a:pPr marL="0" indent="0">
              <a:buClrTx/>
              <a:buSzTx/>
              <a:buNone/>
              <a:defRPr sz="2400">
                <a:solidFill>
                  <a:srgbClr val="8AD0D6"/>
                </a:solidFill>
              </a:defRPr>
            </a:pPr>
          </a:p>
        </p:txBody>
      </p:sp>
      <p:sp>
        <p:nvSpPr>
          <p:cNvPr id="243" name="Picture Placeholder 2"/>
          <p:cNvSpPr/>
          <p:nvPr>
            <p:ph type="pic" sz="quarter" idx="16"/>
          </p:nvPr>
        </p:nvSpPr>
        <p:spPr>
          <a:xfrm>
            <a:off x="3889373" y="2209800"/>
            <a:ext cx="2930526" cy="1524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244" name="Text Placeholder 3"/>
          <p:cNvSpPr/>
          <p:nvPr>
            <p:ph type="body" sz="quarter" idx="17"/>
          </p:nvPr>
        </p:nvSpPr>
        <p:spPr>
          <a:xfrm>
            <a:off x="3888021" y="4827210"/>
            <a:ext cx="2934407" cy="659189"/>
          </a:xfrm>
          <a:prstGeom prst="rect">
            <a:avLst/>
          </a:prstGeom>
        </p:spPr>
        <p:txBody>
          <a:bodyPr/>
          <a:lstStyle/>
          <a:p>
            <a:pPr marL="0" indent="0">
              <a:buClrTx/>
              <a:buSzTx/>
              <a:buNone/>
              <a:defRPr sz="1400"/>
            </a:pPr>
          </a:p>
        </p:txBody>
      </p:sp>
      <p:sp>
        <p:nvSpPr>
          <p:cNvPr id="245" name="Text Placeholder 4"/>
          <p:cNvSpPr/>
          <p:nvPr>
            <p:ph type="body" sz="quarter" idx="18"/>
          </p:nvPr>
        </p:nvSpPr>
        <p:spPr>
          <a:xfrm>
            <a:off x="7124699" y="4250949"/>
            <a:ext cx="2932115" cy="576263"/>
          </a:xfrm>
          <a:prstGeom prst="rect">
            <a:avLst/>
          </a:prstGeom>
        </p:spPr>
        <p:txBody>
          <a:bodyPr anchor="b"/>
          <a:lstStyle/>
          <a:p>
            <a:pPr marL="0" indent="0">
              <a:buClrTx/>
              <a:buSzTx/>
              <a:buNone/>
              <a:defRPr sz="2400">
                <a:solidFill>
                  <a:srgbClr val="8AD0D6"/>
                </a:solidFill>
              </a:defRPr>
            </a:pPr>
          </a:p>
        </p:txBody>
      </p:sp>
      <p:sp>
        <p:nvSpPr>
          <p:cNvPr id="246" name="Picture Placeholder 2"/>
          <p:cNvSpPr/>
          <p:nvPr>
            <p:ph type="pic" sz="quarter" idx="19"/>
          </p:nvPr>
        </p:nvSpPr>
        <p:spPr>
          <a:xfrm>
            <a:off x="7124699" y="2209800"/>
            <a:ext cx="2932114" cy="1524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247" name="Text Placeholder 3"/>
          <p:cNvSpPr/>
          <p:nvPr>
            <p:ph type="body" sz="quarter" idx="20"/>
          </p:nvPr>
        </p:nvSpPr>
        <p:spPr>
          <a:xfrm>
            <a:off x="7124575" y="4827208"/>
            <a:ext cx="2935998" cy="659190"/>
          </a:xfrm>
          <a:prstGeom prst="rect">
            <a:avLst/>
          </a:prstGeom>
        </p:spPr>
        <p:txBody>
          <a:bodyPr/>
          <a:lstStyle/>
          <a:p>
            <a:pPr marL="0" indent="0">
              <a:buClrTx/>
              <a:buSzTx/>
              <a:buNone/>
              <a:defRPr sz="1400"/>
            </a:pPr>
          </a:p>
        </p:txBody>
      </p:sp>
      <p:sp>
        <p:nvSpPr>
          <p:cNvPr id="248" name="Straight Connector 18"/>
          <p:cNvSpPr/>
          <p:nvPr/>
        </p:nvSpPr>
        <p:spPr>
          <a:xfrm flipH="1">
            <a:off x="3726141" y="2133600"/>
            <a:ext cx="1" cy="3962401"/>
          </a:xfrm>
          <a:prstGeom prst="line">
            <a:avLst/>
          </a:prstGeom>
          <a:ln w="12700" cap="rnd">
            <a:solidFill>
              <a:srgbClr val="8AD0D6">
                <a:alpha val="40000"/>
              </a:srgbClr>
            </a:solidFill>
          </a:ln>
        </p:spPr>
        <p:txBody>
          <a:bodyPr lIns="45719" rIns="45719"/>
          <a:lstStyle/>
          <a:p>
            <a:pPr>
              <a:defRPr>
                <a:solidFill>
                  <a:srgbClr val="FFFFFF"/>
                </a:solidFill>
              </a:defRPr>
            </a:pPr>
          </a:p>
        </p:txBody>
      </p:sp>
      <p:sp>
        <p:nvSpPr>
          <p:cNvPr id="249" name="Straight Connector 19"/>
          <p:cNvSpPr/>
          <p:nvPr/>
        </p:nvSpPr>
        <p:spPr>
          <a:xfrm flipH="1">
            <a:off x="6962226" y="2133600"/>
            <a:ext cx="1" cy="3966883"/>
          </a:xfrm>
          <a:prstGeom prst="line">
            <a:avLst/>
          </a:prstGeom>
          <a:ln w="12700" cap="rnd">
            <a:solidFill>
              <a:srgbClr val="8AD0D6">
                <a:alpha val="40000"/>
              </a:srgbClr>
            </a:solidFill>
          </a:ln>
        </p:spPr>
        <p:txBody>
          <a:bodyPr lIns="45719" rIns="45719"/>
          <a:lstStyle/>
          <a:p>
            <a:pPr>
              <a:defRPr>
                <a:solidFill>
                  <a:srgbClr val="FFFFFF"/>
                </a:solidFill>
              </a:defRPr>
            </a:pPr>
          </a:p>
        </p:txBody>
      </p:sp>
      <p:sp>
        <p:nvSpPr>
          <p:cNvPr id="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33"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3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35"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36"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37"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38"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39" name="Body Level One…"/>
          <p:cNvSpPr txBox="1"/>
          <p:nvPr>
            <p:ph type="body" idx="1"/>
          </p:nvPr>
        </p:nvSpPr>
        <p:spPr>
          <a:xfrm>
            <a:off x="1103312" y="2052917"/>
            <a:ext cx="8946541" cy="419548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schnitts-&#10;überschrift">
    <p:spTree>
      <p:nvGrpSpPr>
        <p:cNvPr id="1" name=""/>
        <p:cNvGrpSpPr/>
        <p:nvPr/>
      </p:nvGrpSpPr>
      <p:grpSpPr>
        <a:xfrm>
          <a:off x="0" y="0"/>
          <a:ext cx="0" cy="0"/>
          <a:chOff x="0" y="0"/>
          <a:chExt cx="0" cy="0"/>
        </a:xfrm>
      </p:grpSpPr>
      <p:pic>
        <p:nvPicPr>
          <p:cNvPr id="47"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48"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4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50"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51"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52"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3" name="Title Text"/>
          <p:cNvSpPr txBox="1"/>
          <p:nvPr>
            <p:ph type="title"/>
          </p:nvPr>
        </p:nvSpPr>
        <p:spPr>
          <a:xfrm>
            <a:off x="1154955" y="2861733"/>
            <a:ext cx="8825658" cy="1915648"/>
          </a:xfrm>
          <a:prstGeom prst="rect">
            <a:avLst/>
          </a:prstGeom>
        </p:spPr>
        <p:txBody>
          <a:bodyPr anchor="b">
            <a:normAutofit fontScale="100000" lnSpcReduction="0"/>
          </a:bodyPr>
          <a:lstStyle>
            <a:lvl1pPr>
              <a:defRPr sz="4000"/>
            </a:lvl1pPr>
          </a:lstStyle>
          <a:p>
            <a:pPr/>
            <a:r>
              <a:t>Title Text</a:t>
            </a:r>
          </a:p>
        </p:txBody>
      </p:sp>
      <p:sp>
        <p:nvSpPr>
          <p:cNvPr id="54" name="Body Level One…"/>
          <p:cNvSpPr txBox="1"/>
          <p:nvPr>
            <p:ph type="body" sz="quarter" idx="1"/>
          </p:nvPr>
        </p:nvSpPr>
        <p:spPr>
          <a:xfrm>
            <a:off x="1154954" y="4777380"/>
            <a:ext cx="8825660" cy="860401"/>
          </a:xfrm>
          <a:prstGeom prst="rect">
            <a:avLst/>
          </a:prstGeom>
        </p:spPr>
        <p:txBody>
          <a:bodyPr/>
          <a:lstStyle>
            <a:lvl1pPr marL="0" indent="0">
              <a:buClrTx/>
              <a:buSzTx/>
              <a:buNone/>
              <a:defRPr cap="all">
                <a:solidFill>
                  <a:srgbClr val="8AD0D6"/>
                </a:solidFill>
              </a:defRPr>
            </a:lvl1pPr>
            <a:lvl2pPr marL="0" indent="457200">
              <a:buClrTx/>
              <a:buSzTx/>
              <a:buNone/>
              <a:defRPr cap="all">
                <a:solidFill>
                  <a:srgbClr val="8AD0D6"/>
                </a:solidFill>
              </a:defRPr>
            </a:lvl2pPr>
            <a:lvl3pPr marL="0" indent="914400">
              <a:buClrTx/>
              <a:buSzTx/>
              <a:buNone/>
              <a:defRPr cap="all">
                <a:solidFill>
                  <a:srgbClr val="8AD0D6"/>
                </a:solidFill>
              </a:defRPr>
            </a:lvl3pPr>
            <a:lvl4pPr marL="0" indent="1371600">
              <a:buClrTx/>
              <a:buSzTx/>
              <a:buNone/>
              <a:defRPr cap="all">
                <a:solidFill>
                  <a:srgbClr val="8AD0D6"/>
                </a:solidFill>
              </a:defRPr>
            </a:lvl4pPr>
            <a:lvl5pPr marL="0" indent="1828800">
              <a:buClrTx/>
              <a:buSzTx/>
              <a:buNone/>
              <a:defRPr cap="all">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wei Inhalte">
    <p:spTree>
      <p:nvGrpSpPr>
        <p:cNvPr id="1" name=""/>
        <p:cNvGrpSpPr/>
        <p:nvPr/>
      </p:nvGrpSpPr>
      <p:grpSpPr>
        <a:xfrm>
          <a:off x="0" y="0"/>
          <a:ext cx="0" cy="0"/>
          <a:chOff x="0" y="0"/>
          <a:chExt cx="0" cy="0"/>
        </a:xfrm>
      </p:grpSpPr>
      <p:pic>
        <p:nvPicPr>
          <p:cNvPr id="62"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63"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6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65"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66"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67"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68"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69" name="Body Level One…"/>
          <p:cNvSpPr txBox="1"/>
          <p:nvPr>
            <p:ph type="body" sz="half" idx="1"/>
          </p:nvPr>
        </p:nvSpPr>
        <p:spPr>
          <a:xfrm>
            <a:off x="1103312" y="2060575"/>
            <a:ext cx="4396340" cy="4195763"/>
          </a:xfrm>
          <a:prstGeom prst="rect">
            <a:avLst/>
          </a:prstGeom>
        </p:spPr>
        <p:txBody>
          <a:bodyPr/>
          <a:lstStyle>
            <a:lvl1pPr>
              <a:defRPr sz="1800"/>
            </a:lvl1pPr>
            <a:lvl2pPr marL="778668" indent="-321468">
              <a:defRPr sz="1800"/>
            </a:lvl2pPr>
            <a:lvl3pPr marL="1208314" indent="-293914">
              <a:defRPr sz="1800"/>
            </a:lvl3pPr>
            <a:lvl4pPr marL="1714500" indent="-342900">
              <a:defRPr sz="1800"/>
            </a:lvl4pPr>
            <a:lvl5pPr marL="2171700" indent="-342900">
              <a:defRPr sz="18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ergleich">
    <p:spTree>
      <p:nvGrpSpPr>
        <p:cNvPr id="1" name=""/>
        <p:cNvGrpSpPr/>
        <p:nvPr/>
      </p:nvGrpSpPr>
      <p:grpSpPr>
        <a:xfrm>
          <a:off x="0" y="0"/>
          <a:ext cx="0" cy="0"/>
          <a:chOff x="0" y="0"/>
          <a:chExt cx="0" cy="0"/>
        </a:xfrm>
      </p:grpSpPr>
      <p:pic>
        <p:nvPicPr>
          <p:cNvPr id="77"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78"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79"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80"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81"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82"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83"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84" name="Body Level One…"/>
          <p:cNvSpPr txBox="1"/>
          <p:nvPr>
            <p:ph type="body" sz="quarter" idx="1"/>
          </p:nvPr>
        </p:nvSpPr>
        <p:spPr>
          <a:xfrm>
            <a:off x="1103312" y="1905000"/>
            <a:ext cx="4396339" cy="576263"/>
          </a:xfrm>
          <a:prstGeom prst="rect">
            <a:avLst/>
          </a:prstGeom>
        </p:spPr>
        <p:txBody>
          <a:bodyPr anchor="b"/>
          <a:lstStyle>
            <a:lvl1pPr marL="0" indent="0">
              <a:buClrTx/>
              <a:buSzTx/>
              <a:buNone/>
              <a:defRPr sz="2400">
                <a:solidFill>
                  <a:srgbClr val="8AD0D6"/>
                </a:solidFill>
              </a:defRPr>
            </a:lvl1pPr>
            <a:lvl2pPr marL="0" indent="457200">
              <a:buClrTx/>
              <a:buSzTx/>
              <a:buNone/>
              <a:defRPr sz="2400">
                <a:solidFill>
                  <a:srgbClr val="8AD0D6"/>
                </a:solidFill>
              </a:defRPr>
            </a:lvl2pPr>
            <a:lvl3pPr marL="0" indent="914400">
              <a:buClrTx/>
              <a:buSzTx/>
              <a:buNone/>
              <a:defRPr sz="2400">
                <a:solidFill>
                  <a:srgbClr val="8AD0D6"/>
                </a:solidFill>
              </a:defRPr>
            </a:lvl3pPr>
            <a:lvl4pPr marL="0" indent="1371600">
              <a:buClrTx/>
              <a:buSzTx/>
              <a:buNone/>
              <a:defRPr sz="2400">
                <a:solidFill>
                  <a:srgbClr val="8AD0D6"/>
                </a:solidFill>
              </a:defRPr>
            </a:lvl4pPr>
            <a:lvl5pPr marL="0" indent="1828800">
              <a:buClrTx/>
              <a:buSzTx/>
              <a:buNone/>
              <a:defRPr sz="2400">
                <a:solidFill>
                  <a:srgbClr val="8AD0D6"/>
                </a:solidFill>
              </a:defRPr>
            </a:lvl5pPr>
          </a:lstStyle>
          <a:p>
            <a:pPr/>
            <a:r>
              <a:t>Body Level One</a:t>
            </a:r>
          </a:p>
          <a:p>
            <a:pPr lvl="1"/>
            <a:r>
              <a:t>Body Level Two</a:t>
            </a:r>
          </a:p>
          <a:p>
            <a:pPr lvl="2"/>
            <a:r>
              <a:t>Body Level Three</a:t>
            </a:r>
          </a:p>
          <a:p>
            <a:pPr lvl="3"/>
            <a:r>
              <a:t>Body Level Four</a:t>
            </a:r>
          </a:p>
          <a:p>
            <a:pPr lvl="4"/>
            <a:r>
              <a:t>Body Level Five</a:t>
            </a:r>
          </a:p>
        </p:txBody>
      </p:sp>
      <p:sp>
        <p:nvSpPr>
          <p:cNvPr id="85" name="Text Placeholder 4"/>
          <p:cNvSpPr/>
          <p:nvPr>
            <p:ph type="body" sz="quarter" idx="13"/>
          </p:nvPr>
        </p:nvSpPr>
        <p:spPr>
          <a:xfrm>
            <a:off x="5654495" y="1904999"/>
            <a:ext cx="4396340" cy="576264"/>
          </a:xfrm>
          <a:prstGeom prst="rect">
            <a:avLst/>
          </a:prstGeom>
        </p:spPr>
        <p:txBody>
          <a:bodyPr anchor="b"/>
          <a:lstStyle/>
          <a:p>
            <a:pPr marL="0" indent="0">
              <a:buClrTx/>
              <a:buSzTx/>
              <a:buNone/>
              <a:defRPr sz="2400">
                <a:solidFill>
                  <a:srgbClr val="8AD0D6"/>
                </a:solidFill>
              </a:defRPr>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spTree>
      <p:nvGrpSpPr>
        <p:cNvPr id="1" name=""/>
        <p:cNvGrpSpPr/>
        <p:nvPr/>
      </p:nvGrpSpPr>
      <p:grpSpPr>
        <a:xfrm>
          <a:off x="0" y="0"/>
          <a:ext cx="0" cy="0"/>
          <a:chOff x="0" y="0"/>
          <a:chExt cx="0" cy="0"/>
        </a:xfrm>
      </p:grpSpPr>
      <p:pic>
        <p:nvPicPr>
          <p:cNvPr id="93"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94"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95"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96"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97"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98"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99" name="Title Text"/>
          <p:cNvSpPr txBox="1"/>
          <p:nvPr>
            <p:ph type="title"/>
          </p:nvPr>
        </p:nvSpPr>
        <p:spPr>
          <a:xfrm>
            <a:off x="646110" y="452718"/>
            <a:ext cx="9404724" cy="1400531"/>
          </a:xfrm>
          <a:prstGeom prst="rect">
            <a:avLst/>
          </a:prstGeom>
        </p:spPr>
        <p:txBody>
          <a:bodyPr>
            <a:normAutofit fontScale="100000" lnSpcReduction="0"/>
          </a:bodyPr>
          <a:lstStyle/>
          <a:p>
            <a:pPr/>
            <a:r>
              <a:t>Title Text</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halt mit Überschrift">
    <p:spTree>
      <p:nvGrpSpPr>
        <p:cNvPr id="1" name=""/>
        <p:cNvGrpSpPr/>
        <p:nvPr/>
      </p:nvGrpSpPr>
      <p:grpSpPr>
        <a:xfrm>
          <a:off x="0" y="0"/>
          <a:ext cx="0" cy="0"/>
          <a:chOff x="0" y="0"/>
          <a:chExt cx="0" cy="0"/>
        </a:xfrm>
      </p:grpSpPr>
      <p:pic>
        <p:nvPicPr>
          <p:cNvPr id="114"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15"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16"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17"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18"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119"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120" name="Title Text"/>
          <p:cNvSpPr txBox="1"/>
          <p:nvPr>
            <p:ph type="title"/>
          </p:nvPr>
        </p:nvSpPr>
        <p:spPr>
          <a:xfrm>
            <a:off x="1154952" y="1447800"/>
            <a:ext cx="3401066" cy="1447800"/>
          </a:xfrm>
          <a:prstGeom prst="rect">
            <a:avLst/>
          </a:prstGeom>
        </p:spPr>
        <p:txBody>
          <a:bodyPr anchor="b">
            <a:normAutofit fontScale="100000" lnSpcReduction="0"/>
          </a:bodyPr>
          <a:lstStyle>
            <a:lvl1pPr>
              <a:defRPr sz="2400"/>
            </a:lvl1pPr>
          </a:lstStyle>
          <a:p>
            <a:pPr/>
            <a:r>
              <a:t>Title Text</a:t>
            </a:r>
          </a:p>
        </p:txBody>
      </p:sp>
      <p:sp>
        <p:nvSpPr>
          <p:cNvPr id="121" name="Body Level One…"/>
          <p:cNvSpPr txBox="1"/>
          <p:nvPr>
            <p:ph type="body" sz="half" idx="1"/>
          </p:nvPr>
        </p:nvSpPr>
        <p:spPr>
          <a:xfrm>
            <a:off x="4784616" y="1447800"/>
            <a:ext cx="5195998" cy="45720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22" name="Text Placeholder 3"/>
          <p:cNvSpPr/>
          <p:nvPr>
            <p:ph type="body" sz="quarter" idx="13"/>
          </p:nvPr>
        </p:nvSpPr>
        <p:spPr>
          <a:xfrm>
            <a:off x="1154952" y="3129279"/>
            <a:ext cx="3401064" cy="2895600"/>
          </a:xfrm>
          <a:prstGeom prst="rect">
            <a:avLst/>
          </a:prstGeom>
        </p:spPr>
        <p:txBody>
          <a:bodyPr/>
          <a:lstStyle/>
          <a:p>
            <a:pPr marL="0" indent="0">
              <a:buClrTx/>
              <a:buSzTx/>
              <a:buNone/>
              <a:defRPr sz="1400"/>
            </a:pP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ld mit Überschrift">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a:extLst/>
          </a:blip>
          <a:srcRect l="3613" t="0" r="0" b="0"/>
          <a:stretch>
            <a:fillRect/>
          </a:stretch>
        </p:blipFill>
        <p:spPr>
          <a:xfrm>
            <a:off x="0" y="2669684"/>
            <a:ext cx="4037013" cy="4188316"/>
          </a:xfrm>
          <a:prstGeom prst="rect">
            <a:avLst/>
          </a:prstGeom>
          <a:ln w="12700">
            <a:miter lim="400000"/>
          </a:ln>
        </p:spPr>
      </p:pic>
      <p:pic>
        <p:nvPicPr>
          <p:cNvPr id="131" name="Picture 6" descr="Picture 6"/>
          <p:cNvPicPr>
            <a:picLocks noChangeAspect="1"/>
          </p:cNvPicPr>
          <p:nvPr/>
        </p:nvPicPr>
        <p:blipFill>
          <a:blip r:embed="rId3">
            <a:extLst/>
          </a:blip>
          <a:srcRect l="35640" t="0" r="0" b="0"/>
          <a:stretch>
            <a:fillRect/>
          </a:stretch>
        </p:blipFill>
        <p:spPr>
          <a:xfrm>
            <a:off x="-1" y="2892346"/>
            <a:ext cx="1522414" cy="2365454"/>
          </a:xfrm>
          <a:prstGeom prst="rect">
            <a:avLst/>
          </a:prstGeom>
          <a:ln w="12700">
            <a:miter lim="400000"/>
          </a:ln>
        </p:spPr>
      </p:pic>
      <p:sp>
        <p:nvSpPr>
          <p:cNvPr id="13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133" name="Picture 8" descr="Picture 8"/>
          <p:cNvPicPr>
            <a:picLocks noChangeAspect="1"/>
          </p:cNvPicPr>
          <p:nvPr/>
        </p:nvPicPr>
        <p:blipFill>
          <a:blip r:embed="rId4">
            <a:extLst/>
          </a:blip>
          <a:srcRect l="0" t="28812" r="0" b="0"/>
          <a:stretch>
            <a:fillRect/>
          </a:stretch>
        </p:blipFill>
        <p:spPr>
          <a:xfrm>
            <a:off x="7999411" y="-1"/>
            <a:ext cx="1603388" cy="1141408"/>
          </a:xfrm>
          <a:prstGeom prst="rect">
            <a:avLst/>
          </a:prstGeom>
          <a:ln w="12700">
            <a:miter lim="400000"/>
          </a:ln>
        </p:spPr>
      </p:pic>
      <p:pic>
        <p:nvPicPr>
          <p:cNvPr id="134" name="Picture 9" descr="Picture 9"/>
          <p:cNvPicPr>
            <a:picLocks noChangeAspect="1"/>
          </p:cNvPicPr>
          <p:nvPr/>
        </p:nvPicPr>
        <p:blipFill>
          <a:blip r:embed="rId5">
            <a:extLst/>
          </a:blip>
          <a:srcRect l="0" t="0" r="0" b="23320"/>
          <a:stretch>
            <a:fillRect/>
          </a:stretch>
        </p:blipFill>
        <p:spPr>
          <a:xfrm>
            <a:off x="8605877" y="6096000"/>
            <a:ext cx="993735" cy="762000"/>
          </a:xfrm>
          <a:prstGeom prst="rect">
            <a:avLst/>
          </a:prstGeom>
          <a:ln w="12700">
            <a:miter lim="400000"/>
          </a:ln>
        </p:spPr>
      </p:pic>
      <p:sp>
        <p:nvSpPr>
          <p:cNvPr id="135"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136" name="Title Text"/>
          <p:cNvSpPr txBox="1"/>
          <p:nvPr>
            <p:ph type="title"/>
          </p:nvPr>
        </p:nvSpPr>
        <p:spPr>
          <a:xfrm>
            <a:off x="1153906" y="1854192"/>
            <a:ext cx="5092908" cy="1574809"/>
          </a:xfrm>
          <a:prstGeom prst="rect">
            <a:avLst/>
          </a:prstGeom>
        </p:spPr>
        <p:txBody>
          <a:bodyPr anchor="b">
            <a:normAutofit fontScale="100000" lnSpcReduction="0"/>
          </a:bodyPr>
          <a:lstStyle>
            <a:lvl1pPr>
              <a:defRPr sz="3600"/>
            </a:lvl1pPr>
          </a:lstStyle>
          <a:p>
            <a:pPr/>
            <a:r>
              <a:t>Title Text</a:t>
            </a:r>
          </a:p>
        </p:txBody>
      </p:sp>
      <p:sp>
        <p:nvSpPr>
          <p:cNvPr id="137" name="Picture Placeholder 2"/>
          <p:cNvSpPr/>
          <p:nvPr>
            <p:ph type="pic" sz="quarter" idx="13"/>
          </p:nvPr>
        </p:nvSpPr>
        <p:spPr>
          <a:xfrm>
            <a:off x="6949546" y="1143000"/>
            <a:ext cx="3200401" cy="4572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138" name="Body Level One…"/>
          <p:cNvSpPr txBox="1"/>
          <p:nvPr>
            <p:ph type="body" sz="quarter" idx="1"/>
          </p:nvPr>
        </p:nvSpPr>
        <p:spPr>
          <a:xfrm>
            <a:off x="1154954" y="3657600"/>
            <a:ext cx="5084980" cy="1371600"/>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marL="0" indent="1828800">
              <a:buClrTx/>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 Id="rId19" Type="http://schemas.openxmlformats.org/officeDocument/2006/relationships/slideLayout" Target="../slideLayouts/slideLayout13.xml"/><Relationship Id="rId20" Type="http://schemas.openxmlformats.org/officeDocument/2006/relationships/slideLayout" Target="../slideLayouts/slideLayout14.xml"/><Relationship Id="rId2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3">
            <a:extLst/>
          </a:blip>
          <a:srcRect l="3613" t="0" r="0" b="0"/>
          <a:stretch>
            <a:fillRect/>
          </a:stretch>
        </p:blipFill>
        <p:spPr>
          <a:xfrm>
            <a:off x="0" y="2669684"/>
            <a:ext cx="4037013" cy="4188316"/>
          </a:xfrm>
          <a:prstGeom prst="rect">
            <a:avLst/>
          </a:prstGeom>
          <a:ln w="12700">
            <a:miter lim="400000"/>
          </a:ln>
        </p:spPr>
      </p:pic>
      <p:pic>
        <p:nvPicPr>
          <p:cNvPr id="3" name="Picture 6" descr="Picture 6"/>
          <p:cNvPicPr>
            <a:picLocks noChangeAspect="1"/>
          </p:cNvPicPr>
          <p:nvPr/>
        </p:nvPicPr>
        <p:blipFill>
          <a:blip r:embed="rId4">
            <a:extLst/>
          </a:blip>
          <a:srcRect l="35640" t="0" r="0" b="0"/>
          <a:stretch>
            <a:fillRect/>
          </a:stretch>
        </p:blipFill>
        <p:spPr>
          <a:xfrm>
            <a:off x="-1" y="2892346"/>
            <a:ext cx="1522414" cy="2365454"/>
          </a:xfrm>
          <a:prstGeom prst="rect">
            <a:avLst/>
          </a:prstGeom>
          <a:ln w="12700">
            <a:miter lim="400000"/>
          </a:ln>
        </p:spPr>
      </p:pic>
      <p:sp>
        <p:nvSpPr>
          <p:cNvPr id="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defRPr>
            </a:pPr>
          </a:p>
        </p:txBody>
      </p:sp>
      <p:pic>
        <p:nvPicPr>
          <p:cNvPr id="5" name="Picture 8" descr="Picture 8"/>
          <p:cNvPicPr>
            <a:picLocks noChangeAspect="1"/>
          </p:cNvPicPr>
          <p:nvPr/>
        </p:nvPicPr>
        <p:blipFill>
          <a:blip r:embed="rId5">
            <a:extLst/>
          </a:blip>
          <a:srcRect l="0" t="28812" r="0" b="0"/>
          <a:stretch>
            <a:fillRect/>
          </a:stretch>
        </p:blipFill>
        <p:spPr>
          <a:xfrm>
            <a:off x="7999411" y="-1"/>
            <a:ext cx="1603388" cy="1141408"/>
          </a:xfrm>
          <a:prstGeom prst="rect">
            <a:avLst/>
          </a:prstGeom>
          <a:ln w="12700">
            <a:miter lim="400000"/>
          </a:ln>
        </p:spPr>
      </p:pic>
      <p:pic>
        <p:nvPicPr>
          <p:cNvPr id="6" name="Picture 9" descr="Picture 9"/>
          <p:cNvPicPr>
            <a:picLocks noChangeAspect="1"/>
          </p:cNvPicPr>
          <p:nvPr/>
        </p:nvPicPr>
        <p:blipFill>
          <a:blip r:embed="rId6">
            <a:extLst/>
          </a:blip>
          <a:srcRect l="0" t="0" r="0" b="23320"/>
          <a:stretch>
            <a:fillRect/>
          </a:stretch>
        </p:blipFill>
        <p:spPr>
          <a:xfrm>
            <a:off x="8605877" y="6096000"/>
            <a:ext cx="993735" cy="762000"/>
          </a:xfrm>
          <a:prstGeom prst="rect">
            <a:avLst/>
          </a:prstGeom>
          <a:ln w="12700">
            <a:miter lim="400000"/>
          </a:ln>
        </p:spPr>
      </p:pic>
      <p:sp>
        <p:nvSpPr>
          <p:cNvPr id="7"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8" name="Title Text"/>
          <p:cNvSpPr txBox="1"/>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9"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10522496" y="540176"/>
            <a:ext cx="498287" cy="523240"/>
          </a:xfrm>
          <a:prstGeom prst="rect">
            <a:avLst/>
          </a:prstGeom>
          <a:ln w="12700">
            <a:miter lim="400000"/>
          </a:ln>
        </p:spPr>
        <p:txBody>
          <a:bodyPr wrap="none" lIns="45719" rIns="45719" anchor="b">
            <a:spAutoFit/>
          </a:bodyPr>
          <a:lstStyle>
            <a:lvl1pPr algn="ctr">
              <a:defRPr sz="2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1pPr>
      <a:lvl2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2pPr>
      <a:lvl3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3pPr>
      <a:lvl4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4pPr>
      <a:lvl5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5pPr>
      <a:lvl6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6pPr>
      <a:lvl7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7pPr>
      <a:lvl8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8pPr>
      <a:lvl9pPr marL="0" marR="0" indent="0" algn="l" defTabSz="457200" rtl="0" latinLnBrk="0">
        <a:lnSpc>
          <a:spcPct val="100000"/>
        </a:lnSpc>
        <a:spcBef>
          <a:spcPts val="0"/>
        </a:spcBef>
        <a:spcAft>
          <a:spcPts val="0"/>
        </a:spcAft>
        <a:buClrTx/>
        <a:buSzTx/>
        <a:buFontTx/>
        <a:buNone/>
        <a:tabLst/>
        <a:defRPr b="0" baseline="0" cap="none" i="0" spc="0" strike="noStrike" sz="4200" u="none">
          <a:solidFill>
            <a:srgbClr val="EBEBEB"/>
          </a:solidFill>
          <a:uFillTx/>
          <a:latin typeface="+mn-lt"/>
          <a:ea typeface="+mn-ea"/>
          <a:cs typeface="+mn-cs"/>
          <a:sym typeface="Century Gothic"/>
        </a:defRPr>
      </a:lvl9pPr>
    </p:titleStyle>
    <p:bodyStyle>
      <a:lvl1pPr marL="342900" marR="0" indent="-342900"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1pPr>
      <a:lvl2pPr marL="774700" marR="0" indent="-317500"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2pPr>
      <a:lvl3pPr marL="1200150" marR="0" indent="-285750"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3pPr>
      <a:lvl4pPr marL="16981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4pPr>
      <a:lvl5pPr marL="21553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5pPr>
      <a:lvl6pPr marL="26039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6pPr>
      <a:lvl7pPr marL="30697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7pPr>
      <a:lvl8pPr marL="35269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8pPr>
      <a:lvl9pPr marL="3984171" marR="0" indent="-326571" algn="l" defTabSz="457200" rtl="0" latinLnBrk="0">
        <a:lnSpc>
          <a:spcPct val="100000"/>
        </a:lnSpc>
        <a:spcBef>
          <a:spcPts val="1000"/>
        </a:spcBef>
        <a:spcAft>
          <a:spcPts val="0"/>
        </a:spcAft>
        <a:buClr>
          <a:srgbClr val="8AD0D6"/>
        </a:buClr>
        <a:buSzPct val="80000"/>
        <a:buFontTx/>
        <a:buChar char=""/>
        <a:tabLst/>
        <a:defRPr b="0" baseline="0" cap="none" i="0" spc="0" strike="noStrike" sz="2000" u="none">
          <a:solidFill>
            <a:srgbClr val="FFFFFF"/>
          </a:solidFill>
          <a:uFillTx/>
          <a:latin typeface="+mn-lt"/>
          <a:ea typeface="+mn-ea"/>
          <a:cs typeface="+mn-cs"/>
          <a:sym typeface="Century Gothic"/>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1pPr>
      <a:lvl2pPr marL="0" marR="0" indent="4572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2pPr>
      <a:lvl3pPr marL="0" marR="0" indent="9144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3pPr>
      <a:lvl4pPr marL="0" marR="0" indent="13716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4pPr>
      <a:lvl5pPr marL="0" marR="0" indent="18288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5pPr>
      <a:lvl6pPr marL="0" marR="0" indent="22860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6pPr>
      <a:lvl7pPr marL="0" marR="0" indent="27432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7pPr>
      <a:lvl8pPr marL="0" marR="0" indent="32004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8pPr>
      <a:lvl9pPr marL="0" marR="0" indent="36576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0.jpeg"/><Relationship Id="rId4"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el 1"/>
          <p:cNvSpPr txBox="1"/>
          <p:nvPr>
            <p:ph type="ctrTitle"/>
          </p:nvPr>
        </p:nvSpPr>
        <p:spPr>
          <a:xfrm>
            <a:off x="1154955" y="1447800"/>
            <a:ext cx="7671804" cy="3138090"/>
          </a:xfrm>
          <a:prstGeom prst="rect">
            <a:avLst/>
          </a:prstGeom>
        </p:spPr>
        <p:txBody>
          <a:bodyPr/>
          <a:lstStyle/>
          <a:p>
            <a:pPr algn="ctr" defTabSz="356615">
              <a:lnSpc>
                <a:spcPct val="107000"/>
              </a:lnSpc>
              <a:spcBef>
                <a:spcPts val="600"/>
              </a:spcBef>
              <a:defRPr b="1" i="1" sz="2807">
                <a:latin typeface="Arial"/>
                <a:ea typeface="Arial"/>
                <a:cs typeface="Arial"/>
                <a:sym typeface="Arial"/>
              </a:defRPr>
            </a:pPr>
            <a:r>
              <a:t> </a:t>
            </a:r>
            <a:br/>
            <a:br/>
            <a:r>
              <a:rPr i="0" sz="2106">
                <a:latin typeface="Aharoni"/>
                <a:ea typeface="Aharoni"/>
                <a:cs typeface="Aharoni"/>
                <a:sym typeface="Aharoni"/>
              </a:rPr>
              <a:t>“Mission in African Context:</a:t>
            </a:r>
            <a:br>
              <a:rPr i="0" sz="2106">
                <a:latin typeface="Aharoni"/>
                <a:ea typeface="Aharoni"/>
                <a:cs typeface="Aharoni"/>
                <a:sym typeface="Aharoni"/>
              </a:rPr>
            </a:br>
            <a:r>
              <a:rPr i="0" sz="2106">
                <a:latin typeface="Aharoni"/>
                <a:ea typeface="Aharoni"/>
                <a:cs typeface="Aharoni"/>
                <a:sym typeface="Aharoni"/>
              </a:rPr>
              <a:t>Religious Congregations’ Sources </a:t>
            </a:r>
            <a:br>
              <a:rPr i="0" sz="2106">
                <a:latin typeface="Aharoni"/>
                <a:ea typeface="Aharoni"/>
                <a:cs typeface="Aharoni"/>
                <a:sym typeface="Aharoni"/>
              </a:rPr>
            </a:br>
            <a:r>
              <a:rPr i="0" sz="2106">
                <a:latin typeface="Aharoni"/>
                <a:ea typeface="Aharoni"/>
                <a:cs typeface="Aharoni"/>
                <a:sym typeface="Aharoni"/>
              </a:rPr>
              <a:t>and </a:t>
            </a:r>
            <a:br>
              <a:rPr i="0" sz="2106">
                <a:latin typeface="Aharoni"/>
                <a:ea typeface="Aharoni"/>
                <a:cs typeface="Aharoni"/>
                <a:sym typeface="Aharoni"/>
              </a:rPr>
            </a:br>
            <a:r>
              <a:rPr i="0" sz="2106">
                <a:latin typeface="Aharoni"/>
                <a:ea typeface="Aharoni"/>
                <a:cs typeface="Aharoni"/>
                <a:sym typeface="Aharoni"/>
              </a:rPr>
              <a:t>Oral History”</a:t>
            </a:r>
            <a:br>
              <a:rPr i="0" sz="2106">
                <a:latin typeface="Aharoni"/>
                <a:ea typeface="Aharoni"/>
                <a:cs typeface="Aharoni"/>
                <a:sym typeface="Aharoni"/>
              </a:rPr>
            </a:br>
            <a:br>
              <a:rPr i="0" sz="2106">
                <a:latin typeface="Aharoni"/>
                <a:ea typeface="Aharoni"/>
                <a:cs typeface="Aharoni"/>
                <a:sym typeface="Aharoni"/>
              </a:rPr>
            </a:br>
            <a:r>
              <a:rPr i="0" sz="1482">
                <a:latin typeface="Aharoni"/>
                <a:ea typeface="Aharoni"/>
                <a:cs typeface="Aharoni"/>
                <a:sym typeface="Aharoni"/>
              </a:rPr>
              <a:t>(The case study of the Consolata Missionary Sisters in Kenya)</a:t>
            </a:r>
            <a:br>
              <a:rPr i="0" sz="1482">
                <a:latin typeface="Aharoni"/>
                <a:ea typeface="Aharoni"/>
                <a:cs typeface="Aharoni"/>
                <a:sym typeface="Aharoni"/>
              </a:rPr>
            </a:br>
          </a:p>
        </p:txBody>
      </p:sp>
      <p:sp>
        <p:nvSpPr>
          <p:cNvPr id="260" name="Untertitel 2"/>
          <p:cNvSpPr txBox="1"/>
          <p:nvPr>
            <p:ph type="subTitle" sz="quarter" idx="1"/>
          </p:nvPr>
        </p:nvSpPr>
        <p:spPr>
          <a:xfrm>
            <a:off x="1154954" y="4777380"/>
            <a:ext cx="8825660" cy="861421"/>
          </a:xfrm>
          <a:prstGeom prst="rect">
            <a:avLst/>
          </a:prstGeom>
        </p:spPr>
        <p:txBody>
          <a:bodyPr/>
          <a:lstStyle/>
          <a:p>
            <a:pPr>
              <a:defRPr b="1">
                <a:latin typeface="Aharoni"/>
                <a:ea typeface="Aharoni"/>
                <a:cs typeface="Aharoni"/>
                <a:sym typeface="Aharoni"/>
              </a:defRPr>
            </a:pPr>
            <a:r>
              <a:t>Ilaria Macconi Heckner</a:t>
            </a:r>
          </a:p>
          <a:p>
            <a:pPr>
              <a:defRPr b="1" sz="1800">
                <a:latin typeface="Aharoni"/>
                <a:ea typeface="Aharoni"/>
                <a:cs typeface="Aharoni"/>
                <a:sym typeface="Aharoni"/>
              </a:defRPr>
            </a:pPr>
            <a:r>
              <a:t>Sc Fscire-Tangaza, 03.02.2021</a:t>
            </a:r>
          </a:p>
        </p:txBody>
      </p:sp>
      <p:pic>
        <p:nvPicPr>
          <p:cNvPr id="261" name="Grafik 3" descr="Grafik 3"/>
          <p:cNvPicPr>
            <a:picLocks noChangeAspect="1"/>
          </p:cNvPicPr>
          <p:nvPr/>
        </p:nvPicPr>
        <p:blipFill>
          <a:blip r:embed="rId2">
            <a:extLst/>
          </a:blip>
          <a:stretch>
            <a:fillRect/>
          </a:stretch>
        </p:blipFill>
        <p:spPr>
          <a:xfrm>
            <a:off x="9191601" y="3208335"/>
            <a:ext cx="2831634" cy="31380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itel 1"/>
          <p:cNvSpPr txBox="1"/>
          <p:nvPr>
            <p:ph type="title"/>
          </p:nvPr>
        </p:nvSpPr>
        <p:spPr>
          <a:xfrm>
            <a:off x="1246907" y="286603"/>
            <a:ext cx="9908773" cy="406124"/>
          </a:xfrm>
          <a:prstGeom prst="rect">
            <a:avLst/>
          </a:prstGeom>
        </p:spPr>
        <p:txBody>
          <a:bodyPr/>
          <a:lstStyle/>
          <a:p>
            <a:pPr defTabSz="347472">
              <a:defRPr b="1" sz="2128">
                <a:latin typeface="Aharoni"/>
                <a:ea typeface="Aharoni"/>
                <a:cs typeface="Aharoni"/>
                <a:sym typeface="Aharoni"/>
              </a:defRPr>
            </a:pPr>
            <a:r>
              <a:t>A variety of sources: </a:t>
            </a:r>
            <a:r>
              <a:rPr>
                <a:solidFill>
                  <a:srgbClr val="FF0000"/>
                </a:solidFill>
              </a:rPr>
              <a:t>“Official” documents </a:t>
            </a:r>
          </a:p>
        </p:txBody>
      </p:sp>
      <p:sp>
        <p:nvSpPr>
          <p:cNvPr id="293" name="Inhaltsplatzhalter 2"/>
          <p:cNvSpPr txBox="1"/>
          <p:nvPr>
            <p:ph type="body" idx="1"/>
          </p:nvPr>
        </p:nvSpPr>
        <p:spPr>
          <a:xfrm>
            <a:off x="284017" y="1011380"/>
            <a:ext cx="9908773" cy="5846621"/>
          </a:xfrm>
          <a:prstGeom prst="rect">
            <a:avLst/>
          </a:prstGeom>
        </p:spPr>
        <p:txBody>
          <a:bodyPr/>
          <a:lstStyle/>
          <a:p>
            <a:pPr lvl="1" marL="534924" indent="-205740" defTabSz="329184">
              <a:lnSpc>
                <a:spcPct val="80000"/>
              </a:lnSpc>
              <a:spcBef>
                <a:spcPts val="700"/>
              </a:spcBef>
              <a:buChar char="▪"/>
              <a:defRPr b="1" sz="1008" u="sng">
                <a:latin typeface="Aharoni"/>
                <a:ea typeface="Aharoni"/>
                <a:cs typeface="Aharoni"/>
                <a:sym typeface="Aharoni"/>
              </a:defRPr>
            </a:pPr>
            <a:r>
              <a:t>Reports </a:t>
            </a:r>
            <a:r>
              <a:rPr u="none"/>
              <a:t>of their </a:t>
            </a:r>
            <a:r>
              <a:t>General Chapter </a:t>
            </a:r>
            <a:r>
              <a:rPr u="none"/>
              <a:t>and other important meetings </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lvl="1" marL="534924" indent="-205740" defTabSz="329184">
              <a:lnSpc>
                <a:spcPct val="80000"/>
              </a:lnSpc>
              <a:spcBef>
                <a:spcPts val="700"/>
              </a:spcBef>
              <a:buChar char="▪"/>
              <a:defRPr b="1" sz="1008" u="sng">
                <a:latin typeface="Aharoni"/>
                <a:ea typeface="Aharoni"/>
                <a:cs typeface="Aharoni"/>
                <a:sym typeface="Aharoni"/>
              </a:defRPr>
            </a:pPr>
            <a:r>
              <a:t>Legislation of the Institute</a:t>
            </a:r>
            <a:r>
              <a:rPr u="none"/>
              <a:t>, Constitutions (reflects the general changes in the Catholic Church and in the concept of Mission)</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lvl="1" marL="534924" indent="-205740" defTabSz="329184">
              <a:lnSpc>
                <a:spcPct val="80000"/>
              </a:lnSpc>
              <a:spcBef>
                <a:spcPts val="700"/>
              </a:spcBef>
              <a:buChar char="▪"/>
              <a:defRPr b="1" sz="1008" u="sng">
                <a:latin typeface="Aharoni"/>
                <a:ea typeface="Aharoni"/>
                <a:cs typeface="Aharoni"/>
                <a:sym typeface="Aharoni"/>
              </a:defRPr>
            </a:pPr>
            <a:r>
              <a:t>Documents from the regional conferences </a:t>
            </a:r>
            <a:r>
              <a:rPr u="none"/>
              <a:t>(specific about the Kenyan situation)</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lvl="1" marL="534924" indent="-205740" defTabSz="329184">
              <a:lnSpc>
                <a:spcPct val="80000"/>
              </a:lnSpc>
              <a:spcBef>
                <a:spcPts val="700"/>
              </a:spcBef>
              <a:buChar char="▪"/>
              <a:defRPr b="1" sz="1008" u="sng">
                <a:latin typeface="Aharoni"/>
                <a:ea typeface="Aharoni"/>
                <a:cs typeface="Aharoni"/>
                <a:sym typeface="Aharoni"/>
              </a:defRPr>
            </a:pPr>
            <a:r>
              <a:t>Circular letters </a:t>
            </a:r>
            <a:r>
              <a:rPr u="none"/>
              <a:t>of the Mother Superior and of the Delegate/local superior to the sisters (central ↔ local)</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lvl="1" marL="534924" indent="-205740" defTabSz="329184">
              <a:lnSpc>
                <a:spcPct val="80000"/>
              </a:lnSpc>
              <a:spcBef>
                <a:spcPts val="700"/>
              </a:spcBef>
              <a:buChar char="▪"/>
              <a:defRPr b="1" sz="1008" u="sng">
                <a:latin typeface="Aharoni"/>
                <a:ea typeface="Aharoni"/>
                <a:cs typeface="Aharoni"/>
                <a:sym typeface="Aharoni"/>
              </a:defRPr>
            </a:pPr>
            <a:r>
              <a:t>Reports w</a:t>
            </a:r>
            <a:r>
              <a:rPr u="none"/>
              <a:t>ritten by </a:t>
            </a:r>
            <a:r>
              <a:t>Mother General </a:t>
            </a:r>
            <a:r>
              <a:rPr u="none"/>
              <a:t>after her canonical visit to the missions ► state of the mission, success and challenges) </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lvl="1" marL="534924" indent="-205740" defTabSz="329184">
              <a:lnSpc>
                <a:spcPct val="80000"/>
              </a:lnSpc>
              <a:spcBef>
                <a:spcPts val="700"/>
              </a:spcBef>
              <a:buChar char="▪"/>
              <a:defRPr b="1" sz="1008">
                <a:latin typeface="Aharoni"/>
                <a:ea typeface="Aharoni"/>
                <a:cs typeface="Aharoni"/>
                <a:sym typeface="Aharoni"/>
              </a:defRPr>
            </a:pPr>
            <a:r>
              <a:t>Documents about the opening and closing of works, schools, institutions ► information about the specific needs of a certain area or group of people </a:t>
            </a:r>
            <a:endParaRPr sz="288"/>
          </a:p>
          <a:p>
            <a:pPr lvl="1" marL="534924" indent="-205740" defTabSz="329184">
              <a:lnSpc>
                <a:spcPct val="80000"/>
              </a:lnSpc>
              <a:spcBef>
                <a:spcPts val="700"/>
              </a:spcBef>
              <a:buChar char="▪"/>
              <a:defRPr b="1" sz="4032">
                <a:latin typeface="Aharoni"/>
                <a:ea typeface="Aharoni"/>
                <a:cs typeface="Aharoni"/>
                <a:sym typeface="Aharoni"/>
              </a:defRPr>
            </a:pPr>
          </a:p>
          <a:p>
            <a:pPr marL="246888" indent="-246888" algn="ctr" defTabSz="329184">
              <a:lnSpc>
                <a:spcPct val="80000"/>
              </a:lnSpc>
              <a:spcBef>
                <a:spcPts val="700"/>
              </a:spcBef>
              <a:defRPr b="1" sz="1008">
                <a:solidFill>
                  <a:srgbClr val="FF0000"/>
                </a:solidFill>
                <a:latin typeface="Aharoni"/>
                <a:ea typeface="Aharoni"/>
                <a:cs typeface="Aharoni"/>
                <a:sym typeface="Aharoni"/>
              </a:defRPr>
            </a:pPr>
            <a:r>
              <a:t>Information about internal structure/organization, mission’s goals, evangelization’s methods,</a:t>
            </a:r>
            <a:endParaRPr sz="360"/>
          </a:p>
          <a:p>
            <a:pPr marL="0" indent="0" algn="ctr" defTabSz="329184">
              <a:lnSpc>
                <a:spcPct val="80000"/>
              </a:lnSpc>
              <a:spcBef>
                <a:spcPts val="700"/>
              </a:spcBef>
              <a:buSzTx/>
              <a:buFont typeface="Wingdings 3"/>
              <a:buNone/>
              <a:defRPr b="1" sz="1008">
                <a:solidFill>
                  <a:srgbClr val="FF0000"/>
                </a:solidFill>
                <a:latin typeface="Aharoni"/>
                <a:ea typeface="Aharoni"/>
                <a:cs typeface="Aharoni"/>
                <a:sym typeface="Aharoni"/>
              </a:defRPr>
            </a:pPr>
            <a:r>
              <a:t> specific pastoral guidelines</a:t>
            </a:r>
            <a:endParaRPr sz="360"/>
          </a:p>
          <a:p>
            <a:pPr marL="0" indent="0" defTabSz="329184">
              <a:lnSpc>
                <a:spcPct val="80000"/>
              </a:lnSpc>
              <a:spcBef>
                <a:spcPts val="700"/>
              </a:spcBef>
              <a:buSzTx/>
              <a:buFont typeface="Wingdings 3"/>
              <a:buNone/>
              <a:defRPr b="1" sz="864" u="sng">
                <a:latin typeface="Aharoni"/>
                <a:ea typeface="Aharoni"/>
                <a:cs typeface="Aharoni"/>
                <a:sym typeface="Aharoni"/>
              </a:defRPr>
            </a:pPr>
            <a:r>
              <a:t>From an official document about the opening of the Women Social Institute </a:t>
            </a:r>
            <a:endParaRPr sz="360"/>
          </a:p>
          <a:p>
            <a:pPr marL="0" indent="0" defTabSz="329184">
              <a:lnSpc>
                <a:spcPct val="80000"/>
              </a:lnSpc>
              <a:spcBef>
                <a:spcPts val="700"/>
              </a:spcBef>
              <a:buSzTx/>
              <a:buFont typeface="Wingdings 3"/>
              <a:buNone/>
              <a:defRPr b="1" sz="864">
                <a:latin typeface="Aharoni"/>
                <a:ea typeface="Aharoni"/>
                <a:cs typeface="Aharoni"/>
                <a:sym typeface="Aharoni"/>
              </a:defRPr>
            </a:pPr>
            <a:r>
              <a:t>«General aims of the Institute: </a:t>
            </a:r>
            <a:r>
              <a:t>To accompany and support the African woman in her social and Christian evolution; to improve the welfare of the family and child by bettering the conditions of the mother; to offer the young women the training to new careers needed in modern times” (in: </a:t>
            </a:r>
            <a:r>
              <a:t>Gitoro Women’s Social Institute, August 1964).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Titel 1"/>
          <p:cNvSpPr txBox="1"/>
          <p:nvPr>
            <p:ph type="title"/>
          </p:nvPr>
        </p:nvSpPr>
        <p:spPr>
          <a:xfrm>
            <a:off x="646111" y="452717"/>
            <a:ext cx="9404723" cy="1400532"/>
          </a:xfrm>
          <a:prstGeom prst="rect">
            <a:avLst/>
          </a:prstGeom>
        </p:spPr>
        <p:txBody>
          <a:bodyPr/>
          <a:lstStyle/>
          <a:p>
            <a:pPr defTabSz="416052">
              <a:defRPr b="1" sz="2912">
                <a:latin typeface="Aharoni"/>
                <a:ea typeface="Aharoni"/>
                <a:cs typeface="Aharoni"/>
                <a:sym typeface="Aharoni"/>
              </a:defRPr>
            </a:pPr>
            <a:r>
              <a:t>A variety of sources: </a:t>
            </a:r>
            <a:r>
              <a:rPr sz="2184">
                <a:solidFill>
                  <a:srgbClr val="FF0000"/>
                </a:solidFill>
              </a:rPr>
              <a:t>Personal and local written accounts: Chronicles, diaries, memories (of an individual or of a mission station)</a:t>
            </a:r>
            <a:br>
              <a:rPr sz="2184">
                <a:solidFill>
                  <a:srgbClr val="FF0000"/>
                </a:solidFill>
              </a:rPr>
            </a:br>
          </a:p>
        </p:txBody>
      </p:sp>
      <p:sp>
        <p:nvSpPr>
          <p:cNvPr id="296" name="Inhaltsplatzhalter 2"/>
          <p:cNvSpPr txBox="1"/>
          <p:nvPr>
            <p:ph type="body" idx="1"/>
          </p:nvPr>
        </p:nvSpPr>
        <p:spPr>
          <a:xfrm>
            <a:off x="905068" y="1853247"/>
            <a:ext cx="10011748" cy="4659520"/>
          </a:xfrm>
          <a:prstGeom prst="rect">
            <a:avLst/>
          </a:prstGeom>
        </p:spPr>
        <p:txBody>
          <a:bodyPr/>
          <a:lstStyle/>
          <a:p>
            <a:pPr marL="0" indent="0">
              <a:lnSpc>
                <a:spcPct val="80000"/>
              </a:lnSpc>
              <a:buSzTx/>
              <a:buFont typeface="Wingdings 3"/>
              <a:buNone/>
              <a:defRPr b="1" sz="2500">
                <a:latin typeface="Aharoni"/>
                <a:ea typeface="Aharoni"/>
                <a:cs typeface="Aharoni"/>
                <a:sym typeface="Aharoni"/>
              </a:defRPr>
            </a:pPr>
          </a:p>
          <a:p>
            <a:pPr>
              <a:lnSpc>
                <a:spcPct val="80000"/>
              </a:lnSpc>
              <a:buChar char="▪"/>
              <a:defRPr b="1" sz="1000">
                <a:latin typeface="Aharoni"/>
                <a:ea typeface="Aharoni"/>
                <a:cs typeface="Aharoni"/>
                <a:sym typeface="Aharoni"/>
              </a:defRPr>
            </a:pPr>
            <a:r>
              <a:t> </a:t>
            </a:r>
            <a:r>
              <a:rPr sz="1100"/>
              <a:t>Chronicals/”Cronache” of the different houses ► “reconstruction” of the every-day life of a mission (intern) and the local community (extern), records of the main events.</a:t>
            </a:r>
            <a:endParaRPr sz="800"/>
          </a:p>
          <a:p>
            <a:pPr>
              <a:lnSpc>
                <a:spcPct val="80000"/>
              </a:lnSpc>
              <a:buChar char="▪"/>
              <a:defRPr b="1" sz="1100">
                <a:latin typeface="Aharoni"/>
                <a:ea typeface="Aharoni"/>
                <a:cs typeface="Aharoni"/>
                <a:sym typeface="Aharoni"/>
              </a:defRPr>
            </a:pPr>
            <a:r>
              <a:t> Diaries and personal accounts, memories ► Perspective of a sister directly involved in the life of the mission, personal discernment of her mission/work/community life (to remember: most journal were written not as a private record but with the view of being read by other members of the congregation at home)</a:t>
            </a:r>
            <a:endParaRPr sz="2900"/>
          </a:p>
          <a:p>
            <a:pPr>
              <a:lnSpc>
                <a:spcPct val="80000"/>
              </a:lnSpc>
              <a:buChar char="▪"/>
              <a:defRPr b="1" sz="1100">
                <a:latin typeface="Aharoni"/>
                <a:ea typeface="Aharoni"/>
                <a:cs typeface="Aharoni"/>
                <a:sym typeface="Aharoni"/>
              </a:defRPr>
            </a:pPr>
            <a:r>
              <a:t> Letters from the sisters to her delegate superior or local delegate ► important exchange to understand how general guidelines (from the mother house) were practically followed and experienced in the different local situations. </a:t>
            </a:r>
            <a:endParaRPr sz="800"/>
          </a:p>
          <a:p>
            <a:pPr algn="just">
              <a:lnSpc>
                <a:spcPct val="85600"/>
              </a:lnSpc>
              <a:defRPr b="1" sz="1100">
                <a:latin typeface="Arial"/>
                <a:ea typeface="Arial"/>
                <a:cs typeface="Arial"/>
                <a:sym typeface="Arial"/>
              </a:defRPr>
            </a:pPr>
            <a:r>
              <a:t>Sources written by African Christians</a:t>
            </a:r>
            <a:endParaRPr sz="2900">
              <a:latin typeface="Calibri"/>
              <a:ea typeface="Calibri"/>
              <a:cs typeface="Calibri"/>
              <a:sym typeface="Calibri"/>
            </a:endParaRPr>
          </a:p>
          <a:p>
            <a:pPr algn="just">
              <a:lnSpc>
                <a:spcPct val="85600"/>
              </a:lnSpc>
              <a:defRPr b="1" sz="1100">
                <a:latin typeface="Aharoni"/>
                <a:ea typeface="Aharoni"/>
                <a:cs typeface="Aharoni"/>
                <a:sym typeface="Aharoni"/>
              </a:defRPr>
            </a:pPr>
            <a:r>
              <a:t>Even if a small number: letters from African Christians to retired missionaries, sometimes collections of local traditional prayers and “children stories”, reports of local catechists, etc.</a:t>
            </a:r>
            <a:endParaRPr sz="2900"/>
          </a:p>
          <a:p>
            <a:pPr marL="0" indent="0">
              <a:lnSpc>
                <a:spcPct val="80000"/>
              </a:lnSpc>
              <a:buSzTx/>
              <a:buFont typeface="Wingdings 3"/>
              <a:buNone/>
              <a:defRPr b="1" sz="2900">
                <a:latin typeface="Aharoni"/>
                <a:ea typeface="Aharoni"/>
                <a:cs typeface="Aharoni"/>
                <a:sym typeface="Aharoni"/>
              </a:defRPr>
            </a:pPr>
          </a:p>
          <a:p>
            <a:pPr marL="0" indent="0">
              <a:lnSpc>
                <a:spcPct val="80000"/>
              </a:lnSpc>
              <a:buSzTx/>
              <a:buFont typeface="Wingdings 3"/>
              <a:buNone/>
              <a:defRPr b="1" sz="1100">
                <a:solidFill>
                  <a:srgbClr val="FF0000"/>
                </a:solidFill>
                <a:latin typeface="Aharoni"/>
                <a:ea typeface="Aharoni"/>
                <a:cs typeface="Aharoni"/>
                <a:sym typeface="Aharoni"/>
              </a:defRPr>
            </a:pPr>
            <a:r>
              <a:t>General features of the source:</a:t>
            </a:r>
            <a:endParaRPr sz="800"/>
          </a:p>
          <a:p>
            <a:pPr>
              <a:lnSpc>
                <a:spcPct val="80000"/>
              </a:lnSpc>
              <a:buChar char="➢"/>
              <a:defRPr b="1" sz="1100">
                <a:latin typeface="Aharoni"/>
                <a:ea typeface="Aharoni"/>
                <a:cs typeface="Aharoni"/>
                <a:sym typeface="Aharoni"/>
              </a:defRPr>
            </a:pPr>
            <a:r>
              <a:t> Letters and diaries provide a personal angle on history and give voice to the common person, narrative account</a:t>
            </a:r>
            <a:endParaRPr sz="800"/>
          </a:p>
          <a:p>
            <a:pPr>
              <a:lnSpc>
                <a:spcPct val="80000"/>
              </a:lnSpc>
              <a:buChar char="➢"/>
              <a:defRPr b="1" sz="1100">
                <a:latin typeface="Aharoni"/>
                <a:ea typeface="Aharoni"/>
                <a:cs typeface="Aharoni"/>
                <a:sym typeface="Aharoni"/>
              </a:defRPr>
            </a:pPr>
            <a:r>
              <a:t> “[...] most personal texts have a certain open, candid quality which contrasts with the highly conceptualized and self-protective language of more "official" documents. Finally […] both forms were important to a wide variety of people in the past – rich and not-so-rich, old and young, women and men – and thus diaries and letters are among the most democratic of historical sources”. (Steven Stowe, 2002).</a:t>
            </a:r>
            <a:endParaRPr sz="800"/>
          </a:p>
          <a:p>
            <a:pPr>
              <a:lnSpc>
                <a:spcPct val="80000"/>
              </a:lnSpc>
              <a:buChar char="▪"/>
              <a:defRPr sz="1800">
                <a:latin typeface="Arial"/>
                <a:ea typeface="Arial"/>
                <a:cs typeface="Arial"/>
                <a:sym typeface="Arial"/>
              </a:defRPr>
            </a:pPr>
          </a:p>
          <a:p>
            <a:pPr marL="0" indent="0">
              <a:lnSpc>
                <a:spcPct val="80000"/>
              </a:lnSpc>
              <a:buSzTx/>
              <a:buFont typeface="Wingdings 3"/>
              <a:buNone/>
              <a:defRPr sz="700">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Titel 1"/>
          <p:cNvSpPr txBox="1"/>
          <p:nvPr>
            <p:ph type="title"/>
          </p:nvPr>
        </p:nvSpPr>
        <p:spPr>
          <a:xfrm>
            <a:off x="646111" y="452717"/>
            <a:ext cx="9404723" cy="1400532"/>
          </a:xfrm>
          <a:prstGeom prst="rect">
            <a:avLst/>
          </a:prstGeom>
        </p:spPr>
        <p:txBody>
          <a:bodyPr/>
          <a:lstStyle/>
          <a:p>
            <a:pPr>
              <a:defRPr b="1" sz="2800">
                <a:solidFill>
                  <a:srgbClr val="FF0000"/>
                </a:solidFill>
                <a:latin typeface="Aharoni"/>
                <a:ea typeface="Aharoni"/>
                <a:cs typeface="Aharoni"/>
                <a:sym typeface="Aharoni"/>
              </a:defRPr>
            </a:pPr>
            <a:r>
              <a:t>Personal and local written accounts: Chronicles, diaries, memories </a:t>
            </a:r>
            <a:r>
              <a:rPr>
                <a:latin typeface="Times New Roman"/>
                <a:ea typeface="Times New Roman"/>
                <a:cs typeface="Times New Roman"/>
                <a:sym typeface="Times New Roman"/>
              </a:rPr>
              <a:t>►</a:t>
            </a:r>
            <a:r>
              <a:rPr>
                <a:solidFill>
                  <a:srgbClr val="EBEBEB"/>
                </a:solidFill>
                <a:latin typeface="Arial"/>
                <a:ea typeface="Arial"/>
                <a:cs typeface="Arial"/>
                <a:sym typeface="Arial"/>
              </a:rPr>
              <a:t>every-day life in the missions</a:t>
            </a:r>
          </a:p>
        </p:txBody>
      </p:sp>
      <p:sp>
        <p:nvSpPr>
          <p:cNvPr id="299" name="Inhaltsplatzhalter 2"/>
          <p:cNvSpPr txBox="1"/>
          <p:nvPr>
            <p:ph type="body" idx="1"/>
          </p:nvPr>
        </p:nvSpPr>
        <p:spPr>
          <a:xfrm>
            <a:off x="1103311" y="2052917"/>
            <a:ext cx="8946543" cy="4195482"/>
          </a:xfrm>
          <a:prstGeom prst="rect">
            <a:avLst/>
          </a:prstGeom>
        </p:spPr>
        <p:txBody>
          <a:bodyPr/>
          <a:lstStyle/>
          <a:p>
            <a:pPr marL="0" indent="0">
              <a:lnSpc>
                <a:spcPct val="80000"/>
              </a:lnSpc>
              <a:buSzTx/>
              <a:buFont typeface="Wingdings 3"/>
              <a:buNone/>
              <a:defRPr b="1" sz="1600" u="sng">
                <a:latin typeface="Aharoni"/>
                <a:ea typeface="Aharoni"/>
                <a:cs typeface="Aharoni"/>
                <a:sym typeface="Aharoni"/>
              </a:defRPr>
            </a:pPr>
            <a:r>
              <a:t>From the Chronicles of different missions:</a:t>
            </a:r>
            <a:endParaRPr sz="1700"/>
          </a:p>
          <a:p>
            <a:pPr marL="0" indent="0">
              <a:lnSpc>
                <a:spcPct val="80000"/>
              </a:lnSpc>
              <a:buSzTx/>
              <a:buFont typeface="Wingdings 3"/>
              <a:buNone/>
              <a:defRPr b="1" sz="1600">
                <a:latin typeface="Aharoni"/>
                <a:ea typeface="Aharoni"/>
                <a:cs typeface="Aharoni"/>
                <a:sym typeface="Aharoni"/>
              </a:defRPr>
            </a:pPr>
            <a:r>
              <a:t>«Our wooden house begins to feel the pains of old age. During the strong rain, some Sisters had to sleep with the umbrella open and during the day one walks with much caution in order not to fall down». (Croncaca of Ruchu, 30 october, 1936). ► living conditions</a:t>
            </a:r>
            <a:endParaRPr sz="1700"/>
          </a:p>
          <a:p>
            <a:pPr marL="342899" indent="-342899">
              <a:lnSpc>
                <a:spcPct val="80000"/>
              </a:lnSpc>
              <a:defRPr b="1" sz="1900">
                <a:latin typeface="Aharoni"/>
                <a:ea typeface="Aharoni"/>
                <a:cs typeface="Aharoni"/>
                <a:sym typeface="Aharoni"/>
              </a:defRPr>
            </a:pPr>
          </a:p>
          <a:p>
            <a:pPr marL="0" indent="0">
              <a:lnSpc>
                <a:spcPct val="80000"/>
              </a:lnSpc>
              <a:buSzTx/>
              <a:buFont typeface="Wingdings 3"/>
              <a:buNone/>
              <a:defRPr b="1" sz="1600">
                <a:latin typeface="Aharoni"/>
                <a:ea typeface="Aharoni"/>
                <a:cs typeface="Aharoni"/>
                <a:sym typeface="Aharoni"/>
              </a:defRPr>
            </a:pPr>
            <a:r>
              <a:t>«After four months of prison at the Central House in Nyeri, today we return to our mission. We do not go with the Fathers because they have been transported to South Africa […] We arrive at the mission around 3pm […] and so immediately we will be able to start our work again». (Cronaca of Gikondi, 1 Octobre, 1940) ► war restrictions </a:t>
            </a:r>
            <a:endParaRPr sz="1700"/>
          </a:p>
          <a:p>
            <a:pPr marL="342899" indent="-342899">
              <a:lnSpc>
                <a:spcPct val="80000"/>
              </a:lnSpc>
              <a:defRPr b="1" sz="1900">
                <a:latin typeface="Aharoni"/>
                <a:ea typeface="Aharoni"/>
                <a:cs typeface="Aharoni"/>
                <a:sym typeface="Aharoni"/>
              </a:defRPr>
            </a:pPr>
          </a:p>
          <a:p>
            <a:pPr marL="0" indent="0">
              <a:lnSpc>
                <a:spcPct val="80000"/>
              </a:lnSpc>
              <a:buSzTx/>
              <a:buFont typeface="Wingdings 3"/>
              <a:buNone/>
              <a:defRPr b="1" sz="1600">
                <a:latin typeface="Aharoni"/>
                <a:ea typeface="Aharoni"/>
                <a:cs typeface="Aharoni"/>
                <a:sym typeface="Aharoni"/>
              </a:defRPr>
            </a:pPr>
            <a:r>
              <a:t>«The evening of this eventful day, at a few minutes before 8:00 pm, a large gang of about a hundred of Mau Mau terrorists attacked the mission. […] Sr. Eugenia was struck right at the entrance to the door of the house […] She was attacked by a man who stabbed her twice and deeply on the nape of her neck wiht a dagger and cut off her left hand leaving her dying in a pool of blood in front of the door […]». (Cronaca of Imenti, 28 September, 1953) ► Mau Mau emergency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itel 1"/>
          <p:cNvSpPr txBox="1"/>
          <p:nvPr>
            <p:ph type="title"/>
          </p:nvPr>
        </p:nvSpPr>
        <p:spPr>
          <a:xfrm>
            <a:off x="1066800" y="-123944"/>
            <a:ext cx="10058400" cy="1450757"/>
          </a:xfrm>
          <a:prstGeom prst="rect">
            <a:avLst/>
          </a:prstGeom>
        </p:spPr>
        <p:txBody>
          <a:bodyPr/>
          <a:lstStyle>
            <a:lvl1pPr>
              <a:defRPr b="1" sz="3600">
                <a:latin typeface="Arial"/>
                <a:ea typeface="Arial"/>
                <a:cs typeface="Arial"/>
                <a:sym typeface="Arial"/>
              </a:defRPr>
            </a:lvl1pPr>
          </a:lstStyle>
          <a:p>
            <a:pPr/>
            <a:r>
              <a:t>Examples of sources</a:t>
            </a:r>
          </a:p>
        </p:txBody>
      </p:sp>
      <p:pic>
        <p:nvPicPr>
          <p:cNvPr id="302" name="Inhaltsplatzhalter 4" descr="Inhaltsplatzhalter 4"/>
          <p:cNvPicPr>
            <a:picLocks noChangeAspect="1"/>
          </p:cNvPicPr>
          <p:nvPr/>
        </p:nvPicPr>
        <p:blipFill>
          <a:blip r:embed="rId2">
            <a:extLst/>
          </a:blip>
          <a:stretch>
            <a:fillRect/>
          </a:stretch>
        </p:blipFill>
        <p:spPr>
          <a:xfrm rot="5400000">
            <a:off x="217308" y="2617331"/>
            <a:ext cx="4022726" cy="2262783"/>
          </a:xfrm>
          <a:prstGeom prst="rect">
            <a:avLst/>
          </a:prstGeom>
          <a:ln w="12700">
            <a:miter lim="400000"/>
          </a:ln>
        </p:spPr>
      </p:pic>
      <p:pic>
        <p:nvPicPr>
          <p:cNvPr id="303" name="Grafik 8" descr="Grafik 8"/>
          <p:cNvPicPr>
            <a:picLocks noChangeAspect="1"/>
          </p:cNvPicPr>
          <p:nvPr/>
        </p:nvPicPr>
        <p:blipFill>
          <a:blip r:embed="rId3">
            <a:extLst/>
          </a:blip>
          <a:stretch>
            <a:fillRect/>
          </a:stretch>
        </p:blipFill>
        <p:spPr>
          <a:xfrm rot="5400000">
            <a:off x="3777153" y="2786320"/>
            <a:ext cx="4827901" cy="2715694"/>
          </a:xfrm>
          <a:prstGeom prst="rect">
            <a:avLst/>
          </a:prstGeom>
          <a:ln w="12700">
            <a:miter lim="400000"/>
          </a:ln>
        </p:spPr>
      </p:pic>
      <p:pic>
        <p:nvPicPr>
          <p:cNvPr id="304" name="Grafik 10" descr="Grafik 10"/>
          <p:cNvPicPr>
            <a:picLocks noChangeAspect="1"/>
          </p:cNvPicPr>
          <p:nvPr/>
        </p:nvPicPr>
        <p:blipFill>
          <a:blip r:embed="rId4">
            <a:extLst/>
          </a:blip>
          <a:stretch>
            <a:fillRect/>
          </a:stretch>
        </p:blipFill>
        <p:spPr>
          <a:xfrm rot="5400000">
            <a:off x="7812313" y="2695699"/>
            <a:ext cx="4594810" cy="2584582"/>
          </a:xfrm>
          <a:prstGeom prst="rect">
            <a:avLst/>
          </a:prstGeom>
          <a:ln w="12700">
            <a:miter lim="400000"/>
          </a:ln>
        </p:spPr>
      </p:pic>
      <p:sp>
        <p:nvSpPr>
          <p:cNvPr id="305" name="Textfeld 2"/>
          <p:cNvSpPr txBox="1"/>
          <p:nvPr/>
        </p:nvSpPr>
        <p:spPr>
          <a:xfrm>
            <a:off x="1097278" y="5760086"/>
            <a:ext cx="1487754" cy="370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FF"/>
                </a:solidFill>
                <a:latin typeface="Aharoni"/>
                <a:ea typeface="Aharoni"/>
                <a:cs typeface="Aharoni"/>
                <a:sym typeface="Aharoni"/>
              </a:defRPr>
            </a:lvl1pPr>
          </a:lstStyle>
          <a:p>
            <a:pPr/>
            <a:r>
              <a:t>chronicals</a:t>
            </a:r>
          </a:p>
        </p:txBody>
      </p:sp>
      <p:sp>
        <p:nvSpPr>
          <p:cNvPr id="306" name="Textfeld 3"/>
          <p:cNvSpPr txBox="1"/>
          <p:nvPr/>
        </p:nvSpPr>
        <p:spPr>
          <a:xfrm>
            <a:off x="4671794" y="1339730"/>
            <a:ext cx="2836526"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1600">
                <a:solidFill>
                  <a:srgbClr val="FFFFFF"/>
                </a:solidFill>
                <a:latin typeface="Aharoni"/>
                <a:ea typeface="Aharoni"/>
                <a:cs typeface="Aharoni"/>
                <a:sym typeface="Aharoni"/>
              </a:defRPr>
            </a:lvl1pPr>
          </a:lstStyle>
          <a:p>
            <a:pPr/>
            <a:r>
              <a:t>Official letter about a school</a:t>
            </a:r>
          </a:p>
        </p:txBody>
      </p:sp>
      <p:sp>
        <p:nvSpPr>
          <p:cNvPr id="307" name="Textfeld 5"/>
          <p:cNvSpPr txBox="1"/>
          <p:nvPr/>
        </p:nvSpPr>
        <p:spPr>
          <a:xfrm>
            <a:off x="8877300" y="6416040"/>
            <a:ext cx="192021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latin typeface="Aharoni"/>
                <a:ea typeface="Aharoni"/>
                <a:cs typeface="Aharoni"/>
                <a:sym typeface="Aharoni"/>
              </a:defRPr>
            </a:lvl1pPr>
          </a:lstStyle>
          <a:p>
            <a:pPr/>
            <a:r>
              <a:t>Letter do donors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itel 1"/>
          <p:cNvSpPr txBox="1"/>
          <p:nvPr>
            <p:ph type="title"/>
          </p:nvPr>
        </p:nvSpPr>
        <p:spPr>
          <a:xfrm>
            <a:off x="755913" y="452718"/>
            <a:ext cx="9294922" cy="923321"/>
          </a:xfrm>
          <a:prstGeom prst="rect">
            <a:avLst/>
          </a:prstGeom>
        </p:spPr>
        <p:txBody>
          <a:bodyPr/>
          <a:lstStyle/>
          <a:p>
            <a:pPr defTabSz="342900">
              <a:defRPr b="1" sz="1425">
                <a:latin typeface="Aharoni"/>
                <a:ea typeface="Aharoni"/>
                <a:cs typeface="Aharoni"/>
                <a:sym typeface="Aharoni"/>
              </a:defRPr>
            </a:pPr>
            <a:r>
              <a:t>A variety of sources: </a:t>
            </a:r>
            <a:r>
              <a:rPr>
                <a:solidFill>
                  <a:srgbClr val="FF0000"/>
                </a:solidFill>
              </a:rPr>
              <a:t>Printed sources: bulletins and periodicals of the Congregation (“Missioni Consolata”, “Eco di casa Madre”), biographies</a:t>
            </a:r>
            <a:br>
              <a:rPr>
                <a:solidFill>
                  <a:srgbClr val="FF0000"/>
                </a:solidFill>
              </a:rPr>
            </a:br>
            <a:r>
              <a:rPr sz="2925">
                <a:latin typeface="Arial"/>
                <a:ea typeface="Arial"/>
                <a:cs typeface="Arial"/>
                <a:sym typeface="Arial"/>
              </a:rPr>
              <a:t> </a:t>
            </a:r>
          </a:p>
        </p:txBody>
      </p:sp>
      <p:sp>
        <p:nvSpPr>
          <p:cNvPr id="310" name="Inhaltsplatzhalter 2"/>
          <p:cNvSpPr txBox="1"/>
          <p:nvPr>
            <p:ph type="body" idx="1"/>
          </p:nvPr>
        </p:nvSpPr>
        <p:spPr>
          <a:xfrm>
            <a:off x="985420" y="1225119"/>
            <a:ext cx="9294922" cy="5442013"/>
          </a:xfrm>
          <a:prstGeom prst="rect">
            <a:avLst/>
          </a:prstGeom>
        </p:spPr>
        <p:txBody>
          <a:bodyPr/>
          <a:lstStyle/>
          <a:p>
            <a:pPr lvl="1" marL="0" indent="114665" defTabSz="260604">
              <a:lnSpc>
                <a:spcPct val="80000"/>
              </a:lnSpc>
              <a:spcBef>
                <a:spcPts val="500"/>
              </a:spcBef>
              <a:buSzTx/>
              <a:buFont typeface="Wingdings 3"/>
              <a:buNone/>
              <a:defRPr b="1" sz="2166">
                <a:solidFill>
                  <a:srgbClr val="FF0000"/>
                </a:solidFill>
                <a:latin typeface="Aharoni"/>
                <a:ea typeface="Aharoni"/>
                <a:cs typeface="Aharoni"/>
                <a:sym typeface="Aharoni"/>
              </a:defRPr>
            </a:pPr>
          </a:p>
          <a:p>
            <a:pPr lvl="1" marL="0" indent="114665" algn="ctr" defTabSz="260604">
              <a:lnSpc>
                <a:spcPct val="80000"/>
              </a:lnSpc>
              <a:spcBef>
                <a:spcPts val="500"/>
              </a:spcBef>
              <a:buSzTx/>
              <a:buFont typeface="Wingdings 3"/>
              <a:buNone/>
              <a:defRPr b="1" sz="798">
                <a:solidFill>
                  <a:srgbClr val="FF0000"/>
                </a:solidFill>
                <a:latin typeface="Aharoni"/>
                <a:ea typeface="Aharoni"/>
                <a:cs typeface="Aharoni"/>
                <a:sym typeface="Aharoni"/>
              </a:defRPr>
            </a:pPr>
            <a:r>
              <a:t>► “literary” and narrative account of the life in a mission and in a specific country </a:t>
            </a:r>
            <a:endParaRPr sz="228"/>
          </a:p>
          <a:p>
            <a:pPr lvl="1" marL="0" indent="114665" algn="ctr" defTabSz="260604">
              <a:lnSpc>
                <a:spcPct val="80000"/>
              </a:lnSpc>
              <a:spcBef>
                <a:spcPts val="500"/>
              </a:spcBef>
              <a:buSzTx/>
              <a:buFont typeface="Wingdings 3"/>
              <a:buNone/>
              <a:defRPr b="1" sz="798" u="sng">
                <a:solidFill>
                  <a:srgbClr val="FF0000"/>
                </a:solidFill>
                <a:latin typeface="Aharoni"/>
                <a:ea typeface="Aharoni"/>
                <a:cs typeface="Aharoni"/>
                <a:sym typeface="Aharoni"/>
              </a:defRPr>
            </a:pPr>
            <a:r>
              <a:t>For the mother house and/or for a broader public</a:t>
            </a:r>
            <a:endParaRPr sz="228"/>
          </a:p>
          <a:p>
            <a:pPr lvl="1" marL="0" indent="114665" defTabSz="260604">
              <a:lnSpc>
                <a:spcPct val="80000"/>
              </a:lnSpc>
              <a:spcBef>
                <a:spcPts val="500"/>
              </a:spcBef>
              <a:buSzTx/>
              <a:buFont typeface="Wingdings 3"/>
              <a:buNone/>
              <a:defRPr b="1" sz="798">
                <a:latin typeface="Aharoni"/>
                <a:ea typeface="Aharoni"/>
                <a:cs typeface="Aharoni"/>
                <a:sym typeface="Aharoni"/>
              </a:defRPr>
            </a:pPr>
            <a:r>
              <a:t>► they tell us each year/decade which are the most relevant topics that are discussed, what  are the priorities of the local missions but also the situation of the concerned country</a:t>
            </a:r>
            <a:endParaRPr sz="3192" u="sng">
              <a:solidFill>
                <a:srgbClr val="FF0000"/>
              </a:solidFill>
            </a:endParaRPr>
          </a:p>
          <a:p>
            <a:pPr lvl="1" marL="0" indent="114665" algn="ctr" defTabSz="260604">
              <a:lnSpc>
                <a:spcPct val="80000"/>
              </a:lnSpc>
              <a:spcBef>
                <a:spcPts val="500"/>
              </a:spcBef>
              <a:buSzTx/>
              <a:buFont typeface="Wingdings 3"/>
              <a:buNone/>
              <a:defRPr b="1" sz="3192" u="sng">
                <a:solidFill>
                  <a:srgbClr val="FF0000"/>
                </a:solidFill>
                <a:latin typeface="Aharoni"/>
                <a:ea typeface="Aharoni"/>
                <a:cs typeface="Aharoni"/>
                <a:sym typeface="Aharoni"/>
              </a:defRPr>
            </a:pPr>
          </a:p>
          <a:p>
            <a:pPr lvl="1" marL="0" indent="114665" defTabSz="260604">
              <a:lnSpc>
                <a:spcPct val="80000"/>
              </a:lnSpc>
              <a:spcBef>
                <a:spcPts val="500"/>
              </a:spcBef>
              <a:buSzTx/>
              <a:buFont typeface="Wingdings 3"/>
              <a:buNone/>
              <a:defRPr b="1" sz="798">
                <a:latin typeface="Aharoni"/>
                <a:ea typeface="Aharoni"/>
                <a:cs typeface="Aharoni"/>
                <a:sym typeface="Aharoni"/>
              </a:defRPr>
            </a:pPr>
            <a:r>
              <a:t>“The contrast then between the poor African woman, who in the majority has remained attached and tied to the glebe and continues to carry on her shoulders huge loads of wood, hay and water, and the woman perfumed with Cologne water, coming from the colleges or universities, is perhaps the most acute and profound one”. (in: “Eco di casa madre”, 1958)</a:t>
            </a:r>
            <a:endParaRPr sz="3192"/>
          </a:p>
          <a:p>
            <a:pPr lvl="1" marL="0" indent="114665" defTabSz="260604">
              <a:lnSpc>
                <a:spcPct val="80000"/>
              </a:lnSpc>
              <a:spcBef>
                <a:spcPts val="500"/>
              </a:spcBef>
              <a:buSzTx/>
              <a:buFont typeface="Wingdings 3"/>
              <a:buNone/>
              <a:defRPr b="1" sz="3192">
                <a:latin typeface="Aharoni"/>
                <a:ea typeface="Aharoni"/>
                <a:cs typeface="Aharoni"/>
                <a:sym typeface="Aharoni"/>
              </a:defRPr>
            </a:pPr>
          </a:p>
          <a:p>
            <a:pPr lvl="1" marL="0" indent="114665" defTabSz="260604">
              <a:lnSpc>
                <a:spcPct val="80000"/>
              </a:lnSpc>
              <a:spcBef>
                <a:spcPts val="500"/>
              </a:spcBef>
              <a:buSzTx/>
              <a:buFont typeface="Wingdings 3"/>
              <a:buNone/>
              <a:defRPr b="1" sz="798">
                <a:latin typeface="Aharoni"/>
                <a:ea typeface="Aharoni"/>
                <a:cs typeface="Aharoni"/>
                <a:sym typeface="Aharoni"/>
              </a:defRPr>
            </a:pPr>
            <a:r>
              <a:t>►Interviews/stories of the first missionaries (and of the first converters)</a:t>
            </a:r>
            <a:endParaRPr sz="228"/>
          </a:p>
          <a:p>
            <a:pPr lvl="1" marL="0" indent="114665" defTabSz="260604">
              <a:lnSpc>
                <a:spcPct val="80000"/>
              </a:lnSpc>
              <a:spcBef>
                <a:spcPts val="500"/>
              </a:spcBef>
              <a:buSzTx/>
              <a:buFont typeface="Wingdings 3"/>
              <a:buNone/>
              <a:defRPr b="1" sz="3192">
                <a:latin typeface="Aharoni"/>
                <a:ea typeface="Aharoni"/>
                <a:cs typeface="Aharoni"/>
                <a:sym typeface="Aharoni"/>
              </a:defRPr>
            </a:pPr>
          </a:p>
          <a:p>
            <a:pPr lvl="1" marL="0" indent="114665" defTabSz="260604">
              <a:lnSpc>
                <a:spcPct val="80000"/>
              </a:lnSpc>
              <a:spcBef>
                <a:spcPts val="500"/>
              </a:spcBef>
              <a:buSzTx/>
              <a:buFont typeface="Wingdings 3"/>
              <a:buNone/>
              <a:defRPr b="1" sz="798">
                <a:latin typeface="Aharoni"/>
                <a:ea typeface="Aharoni"/>
                <a:cs typeface="Aharoni"/>
                <a:sym typeface="Aharoni"/>
              </a:defRPr>
            </a:pPr>
            <a:r>
              <a:t>► Reports, letters, etc. written by African Christians (leaders of youth groups, </a:t>
            </a:r>
            <a:endParaRPr sz="228"/>
          </a:p>
          <a:p>
            <a:pPr lvl="1" marL="0" indent="114665" defTabSz="260604">
              <a:lnSpc>
                <a:spcPct val="80000"/>
              </a:lnSpc>
              <a:spcBef>
                <a:spcPts val="500"/>
              </a:spcBef>
              <a:buSzTx/>
              <a:buFont typeface="Wingdings 3"/>
              <a:buNone/>
              <a:defRPr b="1" sz="3192">
                <a:latin typeface="Aharoni"/>
                <a:ea typeface="Aharoni"/>
                <a:cs typeface="Aharoni"/>
                <a:sym typeface="Aharoni"/>
              </a:defRPr>
            </a:pPr>
          </a:p>
          <a:p>
            <a:pPr lvl="1" marL="0" indent="114665" defTabSz="260604">
              <a:lnSpc>
                <a:spcPct val="80000"/>
              </a:lnSpc>
              <a:spcBef>
                <a:spcPts val="500"/>
              </a:spcBef>
              <a:buSzTx/>
              <a:buFont typeface="Wingdings 3"/>
              <a:buNone/>
              <a:defRPr b="1" sz="798">
                <a:latin typeface="Aharoni"/>
                <a:ea typeface="Aharoni"/>
                <a:cs typeface="Aharoni"/>
                <a:sym typeface="Aharoni"/>
              </a:defRPr>
            </a:pPr>
            <a:r>
              <a:t>► also useful information on the main events/changes taking place</a:t>
            </a:r>
            <a:endParaRPr sz="228"/>
          </a:p>
          <a:p>
            <a:pPr lvl="1" marL="0" indent="114665" defTabSz="260604">
              <a:lnSpc>
                <a:spcPct val="80000"/>
              </a:lnSpc>
              <a:spcBef>
                <a:spcPts val="500"/>
              </a:spcBef>
              <a:buSzTx/>
              <a:buFont typeface="Wingdings 3"/>
              <a:buNone/>
              <a:defRPr b="1" sz="3192">
                <a:latin typeface="Aharoni"/>
                <a:ea typeface="Aharoni"/>
                <a:cs typeface="Aharoni"/>
                <a:sym typeface="Aharoni"/>
              </a:defRPr>
            </a:pPr>
          </a:p>
          <a:p>
            <a:pPr lvl="1" marL="0" indent="114665" defTabSz="260604">
              <a:lnSpc>
                <a:spcPct val="80000"/>
              </a:lnSpc>
              <a:spcBef>
                <a:spcPts val="500"/>
              </a:spcBef>
              <a:buSzTx/>
              <a:buFont typeface="Wingdings 3"/>
              <a:buNone/>
              <a:defRPr b="1" sz="798" u="sng">
                <a:latin typeface="Aharoni"/>
                <a:ea typeface="Aharoni"/>
                <a:cs typeface="Aharoni"/>
                <a:sym typeface="Aharoni"/>
              </a:defRPr>
            </a:pPr>
            <a:r>
              <a:t>Biographies of particular figures: </a:t>
            </a:r>
            <a:r>
              <a:rPr u="none"/>
              <a:t>quite apologetic but also very interesting to compare how the view on a certain society and the work of the missionaries has changed over time</a:t>
            </a:r>
            <a:r>
              <a:rPr sz="912" u="none"/>
              <a:t>.</a:t>
            </a:r>
            <a:endParaRPr sz="3648"/>
          </a:p>
          <a:p>
            <a:pPr lvl="1" marL="0" indent="114665" defTabSz="260604">
              <a:lnSpc>
                <a:spcPct val="80000"/>
              </a:lnSpc>
              <a:spcBef>
                <a:spcPts val="500"/>
              </a:spcBef>
              <a:buSzTx/>
              <a:buFont typeface="Wingdings 3"/>
              <a:buNone/>
              <a:defRPr b="1" sz="2451">
                <a:latin typeface="Aharoni"/>
                <a:ea typeface="Aharoni"/>
                <a:cs typeface="Aharoni"/>
                <a:sym typeface="Aharoni"/>
              </a:defRPr>
            </a:pPr>
          </a:p>
          <a:p>
            <a:pPr lvl="1" marL="0" indent="114665" defTabSz="260604">
              <a:lnSpc>
                <a:spcPct val="80000"/>
              </a:lnSpc>
              <a:spcBef>
                <a:spcPts val="500"/>
              </a:spcBef>
              <a:buSzTx/>
              <a:buFont typeface="Wingdings 3"/>
              <a:buNone/>
              <a:defRPr b="1" sz="2166">
                <a:latin typeface="Aharoni"/>
                <a:ea typeface="Aharoni"/>
                <a:cs typeface="Aharoni"/>
                <a:sym typeface="Aharoni"/>
              </a:defRPr>
            </a:pPr>
          </a:p>
          <a:p>
            <a:pPr lvl="1" marL="0" indent="114665" defTabSz="260604">
              <a:lnSpc>
                <a:spcPct val="80000"/>
              </a:lnSpc>
              <a:spcBef>
                <a:spcPts val="500"/>
              </a:spcBef>
              <a:buSzTx/>
              <a:buFont typeface="Wingdings 3"/>
              <a:buNone/>
              <a:defRPr sz="1254">
                <a:latin typeface="Arial"/>
                <a:ea typeface="Arial"/>
                <a:cs typeface="Arial"/>
                <a:sym typeface="Arial"/>
              </a:defRPr>
            </a:pPr>
          </a:p>
          <a:p>
            <a:pPr lvl="1" marL="0" indent="114665" defTabSz="260604">
              <a:lnSpc>
                <a:spcPct val="80000"/>
              </a:lnSpc>
              <a:spcBef>
                <a:spcPts val="500"/>
              </a:spcBef>
              <a:buSzTx/>
              <a:buFont typeface="Wingdings 3"/>
              <a:buNone/>
              <a:defRPr sz="1254">
                <a:latin typeface="Arial"/>
                <a:ea typeface="Arial"/>
                <a:cs typeface="Arial"/>
                <a:sym typeface="Arial"/>
              </a:defRPr>
            </a:pPr>
          </a:p>
          <a:p>
            <a:pPr lvl="1" marL="0" indent="114665" algn="ctr" defTabSz="260604">
              <a:lnSpc>
                <a:spcPct val="80000"/>
              </a:lnSpc>
              <a:spcBef>
                <a:spcPts val="500"/>
              </a:spcBef>
              <a:buSzTx/>
              <a:buFont typeface="Wingdings 3"/>
              <a:buNone/>
              <a:defRPr b="1" sz="285">
                <a:solidFill>
                  <a:srgbClr val="0070C0"/>
                </a:solidFill>
                <a:latin typeface="Arial"/>
                <a:ea typeface="Arial"/>
                <a:cs typeface="Arial"/>
                <a:sym typeface="Arial"/>
              </a:defRPr>
            </a:pPr>
            <a:r>
              <a: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Titel 1"/>
          <p:cNvSpPr txBox="1"/>
          <p:nvPr>
            <p:ph type="title"/>
          </p:nvPr>
        </p:nvSpPr>
        <p:spPr>
          <a:xfrm>
            <a:off x="646111" y="452717"/>
            <a:ext cx="9404723" cy="1400532"/>
          </a:xfrm>
          <a:prstGeom prst="rect">
            <a:avLst/>
          </a:prstGeom>
        </p:spPr>
        <p:txBody>
          <a:bodyPr/>
          <a:lstStyle/>
          <a:p>
            <a:pPr>
              <a:defRPr b="1" sz="2800">
                <a:latin typeface="Aharoni"/>
                <a:ea typeface="Aharoni"/>
                <a:cs typeface="Aharoni"/>
                <a:sym typeface="Aharoni"/>
              </a:defRPr>
            </a:pPr>
            <a:r>
              <a:t>A variety of sources:  </a:t>
            </a:r>
            <a:r>
              <a:rPr>
                <a:solidFill>
                  <a:srgbClr val="FF0000"/>
                </a:solidFill>
              </a:rPr>
              <a:t>Statistical sources (quantitative method) </a:t>
            </a:r>
          </a:p>
        </p:txBody>
      </p:sp>
      <p:sp>
        <p:nvSpPr>
          <p:cNvPr id="313" name="Inhaltsplatzhalter 2"/>
          <p:cNvSpPr txBox="1"/>
          <p:nvPr>
            <p:ph type="body" idx="1"/>
          </p:nvPr>
        </p:nvSpPr>
        <p:spPr>
          <a:xfrm>
            <a:off x="803365" y="1737360"/>
            <a:ext cx="11010357" cy="4589961"/>
          </a:xfrm>
          <a:prstGeom prst="rect">
            <a:avLst/>
          </a:prstGeom>
        </p:spPr>
        <p:txBody>
          <a:bodyPr/>
          <a:lstStyle/>
          <a:p>
            <a:pPr lvl="1" marL="742950" indent="-285750">
              <a:buFont typeface="Arial"/>
              <a:buChar char="•"/>
              <a:defRPr b="1" sz="2200">
                <a:latin typeface="Aharoni"/>
                <a:ea typeface="Aharoni"/>
                <a:cs typeface="Aharoni"/>
                <a:sym typeface="Aharoni"/>
              </a:defRPr>
            </a:pPr>
            <a:r>
              <a:t> Annual reports of the delegate superior and statistics about the delegation</a:t>
            </a:r>
            <a:endParaRPr sz="1800"/>
          </a:p>
          <a:p>
            <a:pPr lvl="1" marL="742950" indent="-285750">
              <a:buChar char="▪"/>
              <a:defRPr b="1" sz="2200">
                <a:latin typeface="Aharoni"/>
                <a:ea typeface="Aharoni"/>
                <a:cs typeface="Aharoni"/>
                <a:sym typeface="Aharoni"/>
              </a:defRPr>
            </a:pPr>
          </a:p>
          <a:p>
            <a:pPr lvl="1" marL="742950" indent="-285750">
              <a:buChar char="▪"/>
              <a:defRPr b="1" sz="2200">
                <a:latin typeface="Aharoni"/>
                <a:ea typeface="Aharoni"/>
                <a:cs typeface="Aharoni"/>
                <a:sym typeface="Aharoni"/>
              </a:defRPr>
            </a:pPr>
            <a:r>
              <a:t> Reports of the mission before the canonic visit of the Mother Superior</a:t>
            </a:r>
            <a:endParaRPr sz="1800"/>
          </a:p>
          <a:p>
            <a:pPr lvl="1" marL="742950" indent="-285750">
              <a:buChar char="▪"/>
              <a:defRPr b="1" sz="2200">
                <a:latin typeface="Aharoni"/>
                <a:ea typeface="Aharoni"/>
                <a:cs typeface="Aharoni"/>
                <a:sym typeface="Aharoni"/>
              </a:defRPr>
            </a:pPr>
          </a:p>
          <a:p>
            <a:pPr lvl="1" marL="742950" indent="-285750">
              <a:buChar char="▪"/>
              <a:defRPr b="1" sz="2200">
                <a:latin typeface="Aharoni"/>
                <a:ea typeface="Aharoni"/>
                <a:cs typeface="Aharoni"/>
                <a:sym typeface="Aharoni"/>
              </a:defRPr>
            </a:pPr>
            <a:r>
              <a:t> Numerical data from the chronicles (mission’s diaries)</a:t>
            </a:r>
            <a:endParaRPr sz="1800"/>
          </a:p>
          <a:p>
            <a:pPr lvl="1" marL="0" indent="457200">
              <a:buSzTx/>
              <a:buFont typeface="Wingdings 3"/>
              <a:buNone/>
              <a:defRPr b="1" sz="2200">
                <a:latin typeface="Aharoni"/>
                <a:ea typeface="Aharoni"/>
                <a:cs typeface="Aharoni"/>
                <a:sym typeface="Aharoni"/>
              </a:defRPr>
            </a:pPr>
          </a:p>
          <a:p>
            <a:pPr lvl="1" marL="0" indent="457200" algn="ctr">
              <a:buSzTx/>
              <a:buFont typeface="Wingdings 3"/>
              <a:buNone/>
              <a:defRPr b="1" sz="2200">
                <a:solidFill>
                  <a:srgbClr val="FF0000"/>
                </a:solidFill>
                <a:latin typeface="Aharoni"/>
                <a:ea typeface="Aharoni"/>
                <a:cs typeface="Aharoni"/>
                <a:sym typeface="Aharoni"/>
              </a:defRPr>
            </a:pPr>
            <a:r>
              <a:t>► Objective image of the state of a mission in a precise time and indirectly also information about the “success” of its evangelization program</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itel 1"/>
          <p:cNvSpPr txBox="1"/>
          <p:nvPr>
            <p:ph type="title"/>
          </p:nvPr>
        </p:nvSpPr>
        <p:spPr>
          <a:xfrm>
            <a:off x="646111" y="452717"/>
            <a:ext cx="9404723" cy="1400532"/>
          </a:xfrm>
          <a:prstGeom prst="rect">
            <a:avLst/>
          </a:prstGeom>
        </p:spPr>
        <p:txBody>
          <a:bodyPr/>
          <a:lstStyle>
            <a:lvl1pPr>
              <a:defRPr b="1" sz="3600">
                <a:latin typeface="Aharoni"/>
                <a:ea typeface="Aharoni"/>
                <a:cs typeface="Aharoni"/>
                <a:sym typeface="Aharoni"/>
              </a:defRPr>
            </a:lvl1pPr>
          </a:lstStyle>
          <a:p>
            <a:pPr/>
            <a:r>
              <a:t>Examples of statistical sources</a:t>
            </a:r>
          </a:p>
        </p:txBody>
      </p:sp>
      <p:pic>
        <p:nvPicPr>
          <p:cNvPr id="316" name="Inhaltsplatzhalter 4" descr="Inhaltsplatzhalter 4"/>
          <p:cNvPicPr>
            <a:picLocks noChangeAspect="1"/>
          </p:cNvPicPr>
          <p:nvPr/>
        </p:nvPicPr>
        <p:blipFill>
          <a:blip r:embed="rId2">
            <a:extLst/>
          </a:blip>
          <a:stretch>
            <a:fillRect/>
          </a:stretch>
        </p:blipFill>
        <p:spPr>
          <a:xfrm rot="5400000">
            <a:off x="541175" y="2754227"/>
            <a:ext cx="4022726" cy="2262783"/>
          </a:xfrm>
          <a:prstGeom prst="rect">
            <a:avLst/>
          </a:prstGeom>
          <a:ln w="12700">
            <a:miter lim="400000"/>
          </a:ln>
        </p:spPr>
      </p:pic>
      <p:pic>
        <p:nvPicPr>
          <p:cNvPr id="317" name="Grafik 6" descr="Grafik 6"/>
          <p:cNvPicPr>
            <a:picLocks noChangeAspect="1"/>
          </p:cNvPicPr>
          <p:nvPr/>
        </p:nvPicPr>
        <p:blipFill>
          <a:blip r:embed="rId3">
            <a:extLst/>
          </a:blip>
          <a:stretch>
            <a:fillRect/>
          </a:stretch>
        </p:blipFill>
        <p:spPr>
          <a:xfrm>
            <a:off x="4844541" y="2014178"/>
            <a:ext cx="7151515" cy="402272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Titel 1"/>
          <p:cNvSpPr txBox="1"/>
          <p:nvPr>
            <p:ph type="title"/>
          </p:nvPr>
        </p:nvSpPr>
        <p:spPr>
          <a:xfrm>
            <a:off x="646111" y="452717"/>
            <a:ext cx="9404723" cy="1400532"/>
          </a:xfrm>
          <a:prstGeom prst="rect">
            <a:avLst/>
          </a:prstGeom>
        </p:spPr>
        <p:txBody>
          <a:bodyPr/>
          <a:lstStyle/>
          <a:p>
            <a:pPr>
              <a:defRPr b="1" sz="2400">
                <a:latin typeface="Aharoni"/>
                <a:ea typeface="Aharoni"/>
                <a:cs typeface="Aharoni"/>
                <a:sym typeface="Aharoni"/>
              </a:defRPr>
            </a:pPr>
            <a:r>
              <a:t>A variety of sources: </a:t>
            </a:r>
            <a:r>
              <a:rPr>
                <a:solidFill>
                  <a:srgbClr val="FF0000"/>
                </a:solidFill>
              </a:rPr>
              <a:t>Visual sources, photos and pictures</a:t>
            </a:r>
            <a:br>
              <a:rPr>
                <a:solidFill>
                  <a:srgbClr val="FF0000"/>
                </a:solidFill>
              </a:rPr>
            </a:br>
            <a:r>
              <a:t>(https://www.bmarchives.org/)</a:t>
            </a:r>
          </a:p>
        </p:txBody>
      </p:sp>
      <p:sp>
        <p:nvSpPr>
          <p:cNvPr id="320" name="Inhaltsplatzhalter 2"/>
          <p:cNvSpPr txBox="1"/>
          <p:nvPr>
            <p:ph type="body" idx="1"/>
          </p:nvPr>
        </p:nvSpPr>
        <p:spPr>
          <a:xfrm>
            <a:off x="1103311" y="2052917"/>
            <a:ext cx="8946543" cy="4195482"/>
          </a:xfrm>
          <a:prstGeom prst="rect">
            <a:avLst/>
          </a:prstGeom>
        </p:spPr>
        <p:txBody>
          <a:bodyPr/>
          <a:lstStyle/>
          <a:p>
            <a:pPr/>
          </a:p>
        </p:txBody>
      </p:sp>
      <p:pic>
        <p:nvPicPr>
          <p:cNvPr id="321" name="Inhaltsplatzhalter 6" descr="Inhaltsplatzhalter 6"/>
          <p:cNvPicPr>
            <a:picLocks noChangeAspect="1"/>
          </p:cNvPicPr>
          <p:nvPr/>
        </p:nvPicPr>
        <p:blipFill>
          <a:blip r:embed="rId2">
            <a:extLst/>
          </a:blip>
          <a:stretch>
            <a:fillRect/>
          </a:stretch>
        </p:blipFill>
        <p:spPr>
          <a:xfrm>
            <a:off x="568950" y="2052917"/>
            <a:ext cx="3321562" cy="1868307"/>
          </a:xfrm>
          <a:prstGeom prst="rect">
            <a:avLst/>
          </a:prstGeom>
          <a:ln w="12700">
            <a:miter lim="400000"/>
          </a:ln>
        </p:spPr>
      </p:pic>
      <p:pic>
        <p:nvPicPr>
          <p:cNvPr id="322" name="Grafik 4" descr="Grafik 4"/>
          <p:cNvPicPr>
            <a:picLocks noChangeAspect="1"/>
          </p:cNvPicPr>
          <p:nvPr/>
        </p:nvPicPr>
        <p:blipFill>
          <a:blip r:embed="rId3">
            <a:extLst/>
          </a:blip>
          <a:stretch>
            <a:fillRect/>
          </a:stretch>
        </p:blipFill>
        <p:spPr>
          <a:xfrm>
            <a:off x="7768994" y="4511347"/>
            <a:ext cx="3319694" cy="1867328"/>
          </a:xfrm>
          <a:prstGeom prst="rect">
            <a:avLst/>
          </a:prstGeom>
          <a:ln w="12700">
            <a:miter lim="400000"/>
          </a:ln>
        </p:spPr>
      </p:pic>
      <p:sp>
        <p:nvSpPr>
          <p:cNvPr id="323" name="Textfeld 5"/>
          <p:cNvSpPr txBox="1"/>
          <p:nvPr/>
        </p:nvSpPr>
        <p:spPr>
          <a:xfrm>
            <a:off x="4401399" y="1604856"/>
            <a:ext cx="5330535" cy="24635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07000"/>
              </a:lnSpc>
              <a:spcBef>
                <a:spcPts val="800"/>
              </a:spcBef>
              <a:defRPr b="1">
                <a:solidFill>
                  <a:srgbClr val="FFFFFF"/>
                </a:solidFill>
                <a:latin typeface="Aharoni"/>
                <a:ea typeface="Aharoni"/>
                <a:cs typeface="Aharoni"/>
                <a:sym typeface="Aharoni"/>
              </a:defRPr>
            </a:pPr>
            <a:r>
              <a:t>Paul Jenkins: photography allowed missionaries a “greater freedom to pursue” their interest in non-western cultures “than did [their] written reports to the guardians of orthodoxy at home”.</a:t>
            </a:r>
            <a:r>
              <a:t> [Paul Jenkins, On using historical missionary photographs in modern discussion, in: «Le fait missionnaire» 10 (2001), p. 73.]</a:t>
            </a:r>
          </a:p>
        </p:txBody>
      </p:sp>
      <p:pic>
        <p:nvPicPr>
          <p:cNvPr id="324" name="Grafik 6" descr="Grafik 6"/>
          <p:cNvPicPr>
            <a:picLocks noChangeAspect="1"/>
          </p:cNvPicPr>
          <p:nvPr/>
        </p:nvPicPr>
        <p:blipFill>
          <a:blip r:embed="rId4">
            <a:extLst/>
          </a:blip>
          <a:srcRect l="16212" t="11429" r="20880" b="9999"/>
          <a:stretch>
            <a:fillRect/>
          </a:stretch>
        </p:blipFill>
        <p:spPr>
          <a:xfrm>
            <a:off x="2475665" y="4120893"/>
            <a:ext cx="3620336" cy="254348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el 1"/>
          <p:cNvSpPr txBox="1"/>
          <p:nvPr>
            <p:ph type="title"/>
          </p:nvPr>
        </p:nvSpPr>
        <p:spPr>
          <a:xfrm>
            <a:off x="646111" y="452718"/>
            <a:ext cx="9404723" cy="1091998"/>
          </a:xfrm>
          <a:prstGeom prst="rect">
            <a:avLst/>
          </a:prstGeom>
        </p:spPr>
        <p:txBody>
          <a:bodyPr/>
          <a:lstStyle/>
          <a:p>
            <a:pPr defTabSz="365760">
              <a:defRPr b="1" sz="2240">
                <a:latin typeface="Aharoni"/>
                <a:ea typeface="Aharoni"/>
                <a:cs typeface="Aharoni"/>
                <a:sym typeface="Aharoni"/>
              </a:defRPr>
            </a:pPr>
            <a:r>
              <a:t>A variety of sources: </a:t>
            </a:r>
            <a:r>
              <a:rPr>
                <a:solidFill>
                  <a:srgbClr val="FF0000"/>
                </a:solidFill>
              </a:rPr>
              <a:t>Oral history, </a:t>
            </a:r>
            <a:r>
              <a:rPr>
                <a:solidFill>
                  <a:srgbClr val="FF0000"/>
                </a:solidFill>
                <a:latin typeface="Arial"/>
                <a:ea typeface="Arial"/>
                <a:cs typeface="Arial"/>
                <a:sym typeface="Arial"/>
              </a:rPr>
              <a:t>Narrative / Open interviews as qualitative method</a:t>
            </a:r>
            <a:br>
              <a:rPr>
                <a:solidFill>
                  <a:srgbClr val="FF0000"/>
                </a:solidFill>
                <a:latin typeface="Arial"/>
                <a:ea typeface="Arial"/>
                <a:cs typeface="Arial"/>
                <a:sym typeface="Arial"/>
              </a:rPr>
            </a:br>
          </a:p>
        </p:txBody>
      </p:sp>
      <p:sp>
        <p:nvSpPr>
          <p:cNvPr id="327" name="Inhaltsplatzhalter 2"/>
          <p:cNvSpPr txBox="1"/>
          <p:nvPr>
            <p:ph type="body" idx="1"/>
          </p:nvPr>
        </p:nvSpPr>
        <p:spPr>
          <a:xfrm>
            <a:off x="646110" y="1666338"/>
            <a:ext cx="10058401" cy="4430175"/>
          </a:xfrm>
          <a:prstGeom prst="rect">
            <a:avLst/>
          </a:prstGeom>
        </p:spPr>
        <p:txBody>
          <a:bodyPr/>
          <a:lstStyle/>
          <a:p>
            <a:pPr marL="0" indent="0">
              <a:lnSpc>
                <a:spcPct val="80000"/>
              </a:lnSpc>
              <a:buSzTx/>
              <a:buFont typeface="Wingdings 3"/>
              <a:buNone/>
              <a:defRPr b="1" i="1" sz="1700">
                <a:latin typeface="Arial"/>
                <a:ea typeface="Arial"/>
                <a:cs typeface="Arial"/>
                <a:sym typeface="Arial"/>
              </a:defRPr>
            </a:pPr>
            <a:r>
              <a:t>General features of the source:</a:t>
            </a:r>
            <a:endParaRPr sz="600"/>
          </a:p>
          <a:p>
            <a:pPr>
              <a:lnSpc>
                <a:spcPct val="80000"/>
              </a:lnSpc>
              <a:buFont typeface="Arial"/>
              <a:buChar char="•"/>
              <a:defRPr b="1" sz="1700">
                <a:latin typeface="Arial"/>
                <a:ea typeface="Arial"/>
                <a:cs typeface="Arial"/>
                <a:sym typeface="Arial"/>
              </a:defRPr>
            </a:pPr>
            <a:r>
              <a:t> </a:t>
            </a:r>
            <a:r>
              <a:rPr b="0"/>
              <a:t>“…</a:t>
            </a:r>
            <a:r>
              <a:rPr b="0" u="sng"/>
              <a:t>our memory is selective</a:t>
            </a:r>
            <a:r>
              <a:rPr b="0"/>
              <a:t>, we remember what ‘we can’” </a:t>
            </a:r>
            <a:endParaRPr sz="600"/>
          </a:p>
          <a:p>
            <a:pPr>
              <a:lnSpc>
                <a:spcPct val="80000"/>
              </a:lnSpc>
              <a:buFont typeface="Arial"/>
              <a:buChar char="•"/>
              <a:defRPr sz="1700">
                <a:latin typeface="Arial"/>
                <a:ea typeface="Arial"/>
                <a:cs typeface="Arial"/>
                <a:sym typeface="Arial"/>
              </a:defRPr>
            </a:pPr>
            <a:r>
              <a:t> “</a:t>
            </a:r>
            <a:r>
              <a:rPr u="sng"/>
              <a:t>the person recorded </a:t>
            </a:r>
            <a:r>
              <a:t>in his/ her history, </a:t>
            </a:r>
            <a:r>
              <a:rPr u="sng"/>
              <a:t>what he/she experienced</a:t>
            </a:r>
            <a:r>
              <a:t>, what is real to her/ him and not the facts themselves (past versus history)”</a:t>
            </a:r>
            <a:endParaRPr sz="600"/>
          </a:p>
          <a:p>
            <a:pPr>
              <a:lnSpc>
                <a:spcPct val="80000"/>
              </a:lnSpc>
              <a:buFont typeface="Arial"/>
              <a:buChar char="•"/>
              <a:defRPr sz="1700">
                <a:latin typeface="Arial"/>
                <a:ea typeface="Arial"/>
                <a:cs typeface="Arial"/>
                <a:sym typeface="Arial"/>
              </a:defRPr>
            </a:pPr>
            <a:r>
              <a:t> “</a:t>
            </a:r>
            <a:r>
              <a:rPr u="sng"/>
              <a:t>narratives are considered representations and interpretations </a:t>
            </a:r>
            <a:r>
              <a:t>of the world and therefore, are not open to evidence and cannot be judged as true or false, they express the truth of a point of view in a particular time, space and socio-historic context”</a:t>
            </a:r>
            <a:endParaRPr sz="600"/>
          </a:p>
          <a:p>
            <a:pPr>
              <a:lnSpc>
                <a:spcPct val="80000"/>
              </a:lnSpc>
              <a:buFont typeface="Arial"/>
              <a:buChar char="•"/>
              <a:defRPr sz="1700" u="sng">
                <a:latin typeface="Arial"/>
                <a:ea typeface="Arial"/>
                <a:cs typeface="Arial"/>
                <a:sym typeface="Arial"/>
              </a:defRPr>
            </a:pPr>
            <a:r>
              <a:t>“The narratives combine life stories and the sociohistorical contexts ► the objective of narrative interviews </a:t>
            </a:r>
            <a:r>
              <a:rPr u="none"/>
              <a:t>is not only to reconstruct the life history of the informant, but to understand the contexts in which these biographies were constructed and the factors that produce change and motivate the actions of informants” .</a:t>
            </a:r>
            <a:endParaRPr sz="600"/>
          </a:p>
          <a:p>
            <a:pPr>
              <a:lnSpc>
                <a:spcPct val="80000"/>
              </a:lnSpc>
              <a:buFont typeface="Arial"/>
              <a:buChar char="•"/>
              <a:defRPr b="1" sz="5500">
                <a:latin typeface="Arial"/>
                <a:ea typeface="Arial"/>
                <a:cs typeface="Arial"/>
                <a:sym typeface="Arial"/>
              </a:defRPr>
            </a:pPr>
          </a:p>
          <a:p>
            <a:pPr>
              <a:lnSpc>
                <a:spcPct val="80000"/>
              </a:lnSpc>
              <a:buChar char="➢"/>
              <a:defRPr sz="1700">
                <a:latin typeface="Arial"/>
                <a:ea typeface="Arial"/>
                <a:cs typeface="Arial"/>
                <a:sym typeface="Arial"/>
              </a:defRPr>
            </a:pPr>
            <a:r>
              <a:t> “</a:t>
            </a:r>
            <a:r>
              <a:rPr>
                <a:solidFill>
                  <a:schemeClr val="accent2"/>
                </a:solidFill>
              </a:rPr>
              <a:t>Narratives allow researchers to go beyond the transmission of information or content, making the experience revealed, which involves fundamental aspects to understanding both the subject interviewed individually as the context in which she/he is inserted”.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Titel 1"/>
          <p:cNvSpPr txBox="1"/>
          <p:nvPr>
            <p:ph type="title"/>
          </p:nvPr>
        </p:nvSpPr>
        <p:spPr>
          <a:xfrm>
            <a:off x="941032" y="452718"/>
            <a:ext cx="9109803" cy="932200"/>
          </a:xfrm>
          <a:prstGeom prst="rect">
            <a:avLst/>
          </a:prstGeom>
        </p:spPr>
        <p:txBody>
          <a:bodyPr/>
          <a:lstStyle/>
          <a:p>
            <a:pPr defTabSz="393192">
              <a:defRPr b="1" sz="2064">
                <a:solidFill>
                  <a:srgbClr val="FF0000"/>
                </a:solidFill>
                <a:latin typeface="Aharoni"/>
                <a:ea typeface="Aharoni"/>
                <a:cs typeface="Aharoni"/>
                <a:sym typeface="Aharoni"/>
              </a:defRPr>
            </a:pPr>
            <a:r>
              <a:t>Why should we use Oral Sources in Mission History and Church History</a:t>
            </a:r>
            <a:br/>
          </a:p>
        </p:txBody>
      </p:sp>
      <p:sp>
        <p:nvSpPr>
          <p:cNvPr id="330" name="Inhaltsplatzhalter 2"/>
          <p:cNvSpPr txBox="1"/>
          <p:nvPr>
            <p:ph type="body" idx="1"/>
          </p:nvPr>
        </p:nvSpPr>
        <p:spPr>
          <a:xfrm>
            <a:off x="1103311" y="2052917"/>
            <a:ext cx="8946543" cy="4195482"/>
          </a:xfrm>
          <a:prstGeom prst="rect">
            <a:avLst/>
          </a:prstGeom>
        </p:spPr>
        <p:txBody>
          <a:bodyPr/>
          <a:lstStyle/>
          <a:p>
            <a:pPr algn="just">
              <a:lnSpc>
                <a:spcPct val="96299"/>
              </a:lnSpc>
              <a:defRPr b="1" sz="1500">
                <a:latin typeface="Aharoni"/>
                <a:ea typeface="Aharoni"/>
                <a:cs typeface="Aharoni"/>
                <a:sym typeface="Aharoni"/>
              </a:defRPr>
            </a:pPr>
            <a:r>
              <a:t>African culture is predominantly oral questions, the use of oral sources can enhance the study of church history in Africa. </a:t>
            </a:r>
            <a:endParaRPr sz="1700"/>
          </a:p>
          <a:p>
            <a:pPr algn="just">
              <a:lnSpc>
                <a:spcPct val="96299"/>
              </a:lnSpc>
              <a:defRPr b="1" sz="1500">
                <a:latin typeface="Aharoni"/>
                <a:ea typeface="Aharoni"/>
                <a:cs typeface="Aharoni"/>
                <a:sym typeface="Aharoni"/>
              </a:defRPr>
            </a:pPr>
            <a:r>
              <a:t>A History of the Church based only on written documents has big limitations (Philippe Denis):</a:t>
            </a:r>
            <a:endParaRPr sz="1700"/>
          </a:p>
          <a:p>
            <a:pPr algn="just">
              <a:lnSpc>
                <a:spcPct val="96299"/>
              </a:lnSpc>
              <a:buFont typeface="Courier New"/>
              <a:buChar char="o"/>
              <a:defRPr b="1" sz="1500">
                <a:latin typeface="Aharoni"/>
                <a:ea typeface="Aharoni"/>
                <a:cs typeface="Aharoni"/>
                <a:sym typeface="Aharoni"/>
              </a:defRPr>
            </a:pPr>
            <a:r>
              <a:t> It overemphasizes the institutional aspects of Christianity;</a:t>
            </a:r>
            <a:endParaRPr sz="1700"/>
          </a:p>
          <a:p>
            <a:pPr algn="just">
              <a:lnSpc>
                <a:spcPct val="96299"/>
              </a:lnSpc>
              <a:buFont typeface="Courier New"/>
              <a:buChar char="o"/>
              <a:defRPr b="1" sz="1500">
                <a:latin typeface="Aharoni"/>
                <a:ea typeface="Aharoni"/>
                <a:cs typeface="Aharoni"/>
                <a:sym typeface="Aharoni"/>
              </a:defRPr>
            </a:pPr>
            <a:r>
              <a:t>it reflects mainly the outsider’s rather than the insider’s point of view (the indigenous people are seen as the object, rather than the subject of evangelization);</a:t>
            </a:r>
            <a:endParaRPr sz="1700"/>
          </a:p>
          <a:p>
            <a:pPr algn="just">
              <a:lnSpc>
                <a:spcPct val="96299"/>
              </a:lnSpc>
              <a:buFont typeface="Courier New"/>
              <a:buChar char="o"/>
              <a:defRPr b="1" sz="1500">
                <a:latin typeface="Aharoni"/>
                <a:ea typeface="Aharoni"/>
                <a:cs typeface="Aharoni"/>
                <a:sym typeface="Aharoni"/>
              </a:defRPr>
            </a:pPr>
            <a:r>
              <a:t> the dynamics of “dominance and resistance” are overlooked. </a:t>
            </a:r>
            <a:endParaRPr sz="1700"/>
          </a:p>
          <a:p>
            <a:pPr marL="0" indent="0" algn="just">
              <a:lnSpc>
                <a:spcPct val="96299"/>
              </a:lnSpc>
              <a:buSzTx/>
              <a:buFont typeface="Wingdings 3"/>
              <a:buNone/>
              <a:defRPr b="1" sz="1500">
                <a:latin typeface="Aharoni"/>
                <a:ea typeface="Aharoni"/>
                <a:cs typeface="Aharoni"/>
                <a:sym typeface="Aharoni"/>
              </a:defRPr>
            </a:pPr>
            <a:r>
              <a:t>► </a:t>
            </a:r>
            <a:r>
              <a:rPr>
                <a:solidFill>
                  <a:srgbClr val="FF0000"/>
                </a:solidFill>
              </a:rPr>
              <a:t>oral history is more than a technique of historical investigation</a:t>
            </a:r>
            <a:r>
              <a:rPr u="sng">
                <a:solidFill>
                  <a:srgbClr val="FF0000"/>
                </a:solidFill>
              </a:rPr>
              <a:t>, can transform the content and the focus of history</a:t>
            </a:r>
            <a:r>
              <a:rPr>
                <a:solidFill>
                  <a:srgbClr val="FF0000"/>
                </a:solidFill>
              </a:rPr>
              <a:t> (opens new areas of inquiry, challenges some of the assumptions of historians, brings recognition to group of people usually ignored by historians) ► </a:t>
            </a:r>
            <a:r>
              <a:rPr u="sng">
                <a:solidFill>
                  <a:srgbClr val="FF0000"/>
                </a:solidFill>
              </a:rPr>
              <a:t>history becomes more democratic.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el 1"/>
          <p:cNvSpPr txBox="1"/>
          <p:nvPr>
            <p:ph type="title"/>
          </p:nvPr>
        </p:nvSpPr>
        <p:spPr>
          <a:xfrm>
            <a:off x="1097280" y="286603"/>
            <a:ext cx="10058401" cy="879726"/>
          </a:xfrm>
          <a:prstGeom prst="rect">
            <a:avLst/>
          </a:prstGeom>
        </p:spPr>
        <p:txBody>
          <a:bodyPr/>
          <a:lstStyle>
            <a:lvl1pPr>
              <a:defRPr b="1" sz="3600">
                <a:latin typeface="Aharoni"/>
                <a:ea typeface="Aharoni"/>
                <a:cs typeface="Aharoni"/>
                <a:sym typeface="Aharoni"/>
              </a:defRPr>
            </a:lvl1pPr>
          </a:lstStyle>
          <a:p>
            <a:pPr/>
            <a:r>
              <a:t>Content</a:t>
            </a:r>
          </a:p>
        </p:txBody>
      </p:sp>
      <p:sp>
        <p:nvSpPr>
          <p:cNvPr id="264" name="Inhaltsplatzhalter 2"/>
          <p:cNvSpPr txBox="1"/>
          <p:nvPr>
            <p:ph type="body" idx="1"/>
          </p:nvPr>
        </p:nvSpPr>
        <p:spPr>
          <a:xfrm>
            <a:off x="1097278" y="1352939"/>
            <a:ext cx="10593979" cy="4516156"/>
          </a:xfrm>
          <a:prstGeom prst="rect">
            <a:avLst/>
          </a:prstGeom>
        </p:spPr>
        <p:txBody>
          <a:bodyPr/>
          <a:lstStyle/>
          <a:p>
            <a:pPr>
              <a:lnSpc>
                <a:spcPct val="90000"/>
              </a:lnSpc>
              <a:defRPr b="1">
                <a:latin typeface="Aharoni"/>
                <a:ea typeface="Aharoni"/>
                <a:cs typeface="Aharoni"/>
                <a:sym typeface="Aharoni"/>
              </a:defRPr>
            </a:pPr>
          </a:p>
          <a:p>
            <a:pPr marL="457200" indent="-457200">
              <a:lnSpc>
                <a:spcPct val="90000"/>
              </a:lnSpc>
              <a:buAutoNum type="arabicPeriod" startAt="1"/>
              <a:defRPr b="1">
                <a:latin typeface="Aharoni"/>
                <a:ea typeface="Aharoni"/>
                <a:cs typeface="Aharoni"/>
                <a:sym typeface="Aharoni"/>
              </a:defRPr>
            </a:pPr>
            <a:r>
              <a:t> The ‘evolution ‘ of Mission history and </a:t>
            </a:r>
            <a:r>
              <a:rPr sz="1800"/>
              <a:t>new terms to approach the research field</a:t>
            </a:r>
            <a:endParaRPr sz="1800"/>
          </a:p>
          <a:p>
            <a:pPr marL="457200" indent="-457200">
              <a:lnSpc>
                <a:spcPct val="90000"/>
              </a:lnSpc>
              <a:buAutoNum type="arabicPeriod" startAt="1"/>
              <a:defRPr b="1" sz="1800">
                <a:latin typeface="Aharoni"/>
                <a:ea typeface="Aharoni"/>
                <a:cs typeface="Aharoni"/>
                <a:sym typeface="Aharoni"/>
              </a:defRPr>
            </a:pPr>
          </a:p>
          <a:p>
            <a:pPr marL="457200" indent="-457200">
              <a:lnSpc>
                <a:spcPct val="90000"/>
              </a:lnSpc>
              <a:buAutoNum type="arabicPeriod" startAt="2"/>
              <a:defRPr b="1">
                <a:latin typeface="Aharoni"/>
                <a:ea typeface="Aharoni"/>
                <a:cs typeface="Aharoni"/>
                <a:sym typeface="Aharoni"/>
              </a:defRPr>
            </a:pPr>
            <a:r>
              <a:t>A specific case study: The Consolata Missionary Sisters in Kenya (my perspective and methodological approach)</a:t>
            </a:r>
          </a:p>
          <a:p>
            <a:pPr marL="457200" indent="-457200">
              <a:lnSpc>
                <a:spcPct val="90000"/>
              </a:lnSpc>
              <a:buAutoNum type="arabicPeriod" startAt="2"/>
              <a:defRPr b="1">
                <a:latin typeface="Aharoni"/>
                <a:ea typeface="Aharoni"/>
                <a:cs typeface="Aharoni"/>
                <a:sym typeface="Aharoni"/>
              </a:defRPr>
            </a:pPr>
          </a:p>
          <a:p>
            <a:pPr marL="457200" indent="-457200">
              <a:lnSpc>
                <a:spcPct val="90000"/>
              </a:lnSpc>
              <a:buAutoNum type="arabicPeriod" startAt="3"/>
              <a:defRPr b="1">
                <a:latin typeface="Aharoni"/>
                <a:ea typeface="Aharoni"/>
                <a:cs typeface="Aharoni"/>
                <a:sym typeface="Aharoni"/>
              </a:defRPr>
            </a:pPr>
            <a:r>
              <a:t>The variety of mission archive sources. New opportunities from Oral History</a:t>
            </a:r>
          </a:p>
          <a:p>
            <a:pPr marL="457200" indent="-457200">
              <a:lnSpc>
                <a:spcPct val="90000"/>
              </a:lnSpc>
              <a:buAutoNum type="arabicPeriod" startAt="3"/>
              <a:defRPr b="1">
                <a:latin typeface="Aharoni"/>
                <a:ea typeface="Aharoni"/>
                <a:cs typeface="Aharoni"/>
                <a:sym typeface="Aharoni"/>
              </a:defRPr>
            </a:pPr>
          </a:p>
          <a:p>
            <a:pPr marL="457200" indent="-457200">
              <a:lnSpc>
                <a:spcPct val="90000"/>
              </a:lnSpc>
              <a:buAutoNum type="arabicPeriod" startAt="4"/>
              <a:defRPr b="1">
                <a:latin typeface="Aharoni"/>
                <a:ea typeface="Aharoni"/>
                <a:cs typeface="Aharoni"/>
                <a:sym typeface="Aharoni"/>
              </a:defRPr>
            </a:pPr>
            <a:r>
              <a:t>Why to engage with mission history and mission archives</a:t>
            </a:r>
          </a:p>
          <a:p>
            <a:pPr marL="457200" indent="-457200">
              <a:lnSpc>
                <a:spcPct val="90000"/>
              </a:lnSpc>
              <a:buAutoNum type="arabicPeriod" startAt="4"/>
              <a:defRPr b="1">
                <a:latin typeface="Aharoni"/>
                <a:ea typeface="Aharoni"/>
                <a:cs typeface="Aharoni"/>
                <a:sym typeface="Aharoni"/>
              </a:defRPr>
            </a:pPr>
          </a:p>
          <a:p>
            <a:pPr marL="457200" indent="-457200">
              <a:lnSpc>
                <a:spcPct val="90000"/>
              </a:lnSpc>
              <a:buAutoNum type="arabicPeriod" startAt="5"/>
              <a:defRPr b="1">
                <a:latin typeface="Aharoni"/>
                <a:ea typeface="Aharoni"/>
                <a:cs typeface="Aharoni"/>
                <a:sym typeface="Aharoni"/>
              </a:defRPr>
            </a:pPr>
            <a:r>
              <a:t> Conclusion, Q&amp;A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itel 1"/>
          <p:cNvSpPr txBox="1"/>
          <p:nvPr>
            <p:ph type="title"/>
          </p:nvPr>
        </p:nvSpPr>
        <p:spPr>
          <a:xfrm>
            <a:off x="646111" y="452717"/>
            <a:ext cx="9404723" cy="1400532"/>
          </a:xfrm>
          <a:prstGeom prst="rect">
            <a:avLst/>
          </a:prstGeom>
        </p:spPr>
        <p:txBody>
          <a:bodyPr/>
          <a:lstStyle>
            <a:lvl1pPr>
              <a:defRPr b="1" sz="2800">
                <a:latin typeface="Aharoni"/>
                <a:ea typeface="Aharoni"/>
                <a:cs typeface="Aharoni"/>
                <a:sym typeface="Aharoni"/>
              </a:defRPr>
            </a:lvl1pPr>
          </a:lstStyle>
          <a:p>
            <a:pPr/>
            <a:r>
              <a:t>Why we should engage with mission history and mission archives (my perspective):</a:t>
            </a:r>
          </a:p>
        </p:txBody>
      </p:sp>
      <p:sp>
        <p:nvSpPr>
          <p:cNvPr id="333" name="Inhaltsplatzhalter 2"/>
          <p:cNvSpPr txBox="1"/>
          <p:nvPr>
            <p:ph type="body" idx="1"/>
          </p:nvPr>
        </p:nvSpPr>
        <p:spPr>
          <a:xfrm>
            <a:off x="1028666" y="1726163"/>
            <a:ext cx="9095049" cy="4587552"/>
          </a:xfrm>
          <a:prstGeom prst="rect">
            <a:avLst/>
          </a:prstGeom>
        </p:spPr>
        <p:txBody>
          <a:bodyPr/>
          <a:lstStyle/>
          <a:p>
            <a:pPr marL="284606" indent="-284606" defTabSz="379475">
              <a:lnSpc>
                <a:spcPct val="80000"/>
              </a:lnSpc>
              <a:spcBef>
                <a:spcPts val="800"/>
              </a:spcBef>
              <a:buChar char="➢"/>
              <a:defRPr b="1" sz="2656">
                <a:latin typeface="Aharoni"/>
                <a:ea typeface="Aharoni"/>
                <a:cs typeface="Aharoni"/>
                <a:sym typeface="Aharoni"/>
              </a:defRPr>
            </a:pPr>
          </a:p>
          <a:p>
            <a:pPr marL="284606" indent="-284606" defTabSz="379475">
              <a:lnSpc>
                <a:spcPct val="80000"/>
              </a:lnSpc>
              <a:spcBef>
                <a:spcPts val="800"/>
              </a:spcBef>
              <a:buChar char="➢"/>
              <a:defRPr b="1" sz="996">
                <a:latin typeface="Aharoni"/>
                <a:ea typeface="Aharoni"/>
                <a:cs typeface="Aharoni"/>
                <a:sym typeface="Aharoni"/>
              </a:defRPr>
            </a:pPr>
            <a:r>
              <a:t>Social history and history of mentalities ► history of “life communities”, of every-day life, history of practiced religiosity and lived values, history “from below”</a:t>
            </a:r>
            <a:endParaRPr sz="664"/>
          </a:p>
          <a:p>
            <a:pPr marL="0" indent="0" defTabSz="379475">
              <a:lnSpc>
                <a:spcPct val="80000"/>
              </a:lnSpc>
              <a:spcBef>
                <a:spcPts val="800"/>
              </a:spcBef>
              <a:buSzTx/>
              <a:buFont typeface="Wingdings 3"/>
              <a:buNone/>
              <a:defRPr b="1" sz="2656">
                <a:latin typeface="Aharoni"/>
                <a:ea typeface="Aharoni"/>
                <a:cs typeface="Aharoni"/>
                <a:sym typeface="Aharoni"/>
              </a:defRPr>
            </a:pPr>
          </a:p>
          <a:p>
            <a:pPr marL="284606" indent="-284606" defTabSz="379475">
              <a:lnSpc>
                <a:spcPct val="80000"/>
              </a:lnSpc>
              <a:spcBef>
                <a:spcPts val="800"/>
              </a:spcBef>
              <a:buChar char="➢"/>
              <a:defRPr b="1" sz="996">
                <a:latin typeface="Aharoni"/>
                <a:ea typeface="Aharoni"/>
                <a:cs typeface="Aharoni"/>
                <a:sym typeface="Aharoni"/>
              </a:defRPr>
            </a:pPr>
            <a:r>
              <a:t>The Consolata Missionary Sisters and the “evangelized women” as the protagonists of the story itself, women as agents of change ► her story ► close the gaps in religious history (women as “externalized” research objects).</a:t>
            </a:r>
            <a:endParaRPr sz="664"/>
          </a:p>
          <a:p>
            <a:pPr marL="0" indent="0" defTabSz="379475">
              <a:lnSpc>
                <a:spcPct val="80000"/>
              </a:lnSpc>
              <a:spcBef>
                <a:spcPts val="800"/>
              </a:spcBef>
              <a:buSzTx/>
              <a:buFont typeface="Wingdings 3"/>
              <a:buNone/>
              <a:defRPr b="1" sz="2656">
                <a:latin typeface="Aharoni"/>
                <a:ea typeface="Aharoni"/>
                <a:cs typeface="Aharoni"/>
                <a:sym typeface="Aharoni"/>
              </a:defRPr>
            </a:pPr>
          </a:p>
          <a:p>
            <a:pPr marL="284606" indent="-284606" defTabSz="379475">
              <a:lnSpc>
                <a:spcPct val="80000"/>
              </a:lnSpc>
              <a:spcBef>
                <a:spcPts val="800"/>
              </a:spcBef>
              <a:buChar char="➢"/>
              <a:defRPr b="1" sz="996">
                <a:latin typeface="Aharoni"/>
                <a:ea typeface="Aharoni"/>
                <a:cs typeface="Aharoni"/>
                <a:sym typeface="Aharoni"/>
              </a:defRPr>
            </a:pPr>
            <a:r>
              <a:t> History of the catholic church from a cultural and a “gender” perspective (away from “institutional” approach)</a:t>
            </a:r>
            <a:endParaRPr sz="664"/>
          </a:p>
          <a:p>
            <a:pPr marL="284606" indent="-284606" defTabSz="379475">
              <a:lnSpc>
                <a:spcPct val="80000"/>
              </a:lnSpc>
              <a:spcBef>
                <a:spcPts val="800"/>
              </a:spcBef>
              <a:buChar char="➢"/>
              <a:defRPr b="1" sz="2656">
                <a:latin typeface="Aharoni"/>
                <a:ea typeface="Aharoni"/>
                <a:cs typeface="Aharoni"/>
                <a:sym typeface="Aharoni"/>
              </a:defRPr>
            </a:pPr>
          </a:p>
          <a:p>
            <a:pPr marL="284606" indent="-284606" defTabSz="379475">
              <a:lnSpc>
                <a:spcPct val="80000"/>
              </a:lnSpc>
              <a:spcBef>
                <a:spcPts val="800"/>
              </a:spcBef>
              <a:buChar char="➢"/>
              <a:defRPr b="1" sz="996">
                <a:latin typeface="Aharoni"/>
                <a:ea typeface="Aharoni"/>
                <a:cs typeface="Aharoni"/>
                <a:sym typeface="Aharoni"/>
              </a:defRPr>
            </a:pPr>
            <a:r>
              <a:t>Alternative sources to the ‘official’ ones </a:t>
            </a:r>
            <a:r>
              <a:rPr b="0">
                <a:latin typeface="Times New Roman"/>
                <a:ea typeface="Times New Roman"/>
                <a:cs typeface="Times New Roman"/>
                <a:sym typeface="Times New Roman"/>
              </a:rPr>
              <a:t>► </a:t>
            </a:r>
            <a:r>
              <a:t>New perspective on the history of Kenya (focus on social, religious, cultural, but also political interactions)</a:t>
            </a:r>
            <a:endParaRPr sz="664"/>
          </a:p>
          <a:p>
            <a:pPr marL="284606" indent="-284606" defTabSz="379475">
              <a:lnSpc>
                <a:spcPct val="80000"/>
              </a:lnSpc>
              <a:spcBef>
                <a:spcPts val="800"/>
              </a:spcBef>
              <a:buChar char="➢"/>
              <a:defRPr b="1" sz="2656">
                <a:latin typeface="Aharoni"/>
                <a:ea typeface="Aharoni"/>
                <a:cs typeface="Aharoni"/>
                <a:sym typeface="Aharoni"/>
              </a:defRPr>
            </a:pPr>
          </a:p>
          <a:p>
            <a:pPr marL="284606" indent="-284606" defTabSz="379475">
              <a:lnSpc>
                <a:spcPct val="80000"/>
              </a:lnSpc>
              <a:spcBef>
                <a:spcPts val="800"/>
              </a:spcBef>
              <a:buChar char="➢"/>
              <a:defRPr b="1" sz="996">
                <a:latin typeface="Aharoni"/>
                <a:ea typeface="Aharoni"/>
                <a:cs typeface="Aharoni"/>
                <a:sym typeface="Aharoni"/>
              </a:defRPr>
            </a:pPr>
            <a:r>
              <a:t>New topics/themes in the field of church history, colonial history, global history</a:t>
            </a:r>
            <a:endParaRPr sz="664"/>
          </a:p>
          <a:p>
            <a:pPr marL="284606" indent="-284606" defTabSz="379475">
              <a:lnSpc>
                <a:spcPct val="80000"/>
              </a:lnSpc>
              <a:spcBef>
                <a:spcPts val="800"/>
              </a:spcBef>
              <a:buChar char="➢"/>
              <a:defRPr b="1" sz="2656">
                <a:latin typeface="Aharoni"/>
                <a:ea typeface="Aharoni"/>
                <a:cs typeface="Aharoni"/>
                <a:sym typeface="Aharoni"/>
              </a:defRPr>
            </a:pPr>
          </a:p>
          <a:p>
            <a:pPr marL="0" indent="0" defTabSz="379475">
              <a:lnSpc>
                <a:spcPct val="80000"/>
              </a:lnSpc>
              <a:spcBef>
                <a:spcPts val="800"/>
              </a:spcBef>
              <a:buSzTx/>
              <a:buFont typeface="Wingdings 3"/>
              <a:buNone/>
              <a:defRPr sz="1494">
                <a:latin typeface="Arial"/>
                <a:ea typeface="Arial"/>
                <a:cs typeface="Arial"/>
                <a:sym typeface="Arial"/>
              </a:defRPr>
            </a:pPr>
          </a:p>
          <a:p>
            <a:pPr marL="0" indent="0" algn="ctr" defTabSz="379475">
              <a:lnSpc>
                <a:spcPct val="80000"/>
              </a:lnSpc>
              <a:spcBef>
                <a:spcPts val="800"/>
              </a:spcBef>
              <a:buSzTx/>
              <a:buFont typeface="Wingdings 3"/>
              <a:buNone/>
              <a:defRPr b="1" sz="1079">
                <a:latin typeface="Aharoni"/>
                <a:ea typeface="Aharoni"/>
                <a:cs typeface="Aharoni"/>
                <a:sym typeface="Aharoni"/>
              </a:defRPr>
            </a:pPr>
            <a:r>
              <a:t>Ideally: establish a bridge between religious history, history of society and women’s history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itel 1"/>
          <p:cNvSpPr txBox="1"/>
          <p:nvPr>
            <p:ph type="title"/>
          </p:nvPr>
        </p:nvSpPr>
        <p:spPr>
          <a:xfrm>
            <a:off x="896644" y="452718"/>
            <a:ext cx="9154191" cy="719135"/>
          </a:xfrm>
          <a:prstGeom prst="rect">
            <a:avLst/>
          </a:prstGeom>
        </p:spPr>
        <p:txBody>
          <a:bodyPr/>
          <a:lstStyle>
            <a:lvl1pPr>
              <a:defRPr b="1" sz="3200">
                <a:latin typeface="Aharoni"/>
                <a:ea typeface="Aharoni"/>
                <a:cs typeface="Aharoni"/>
                <a:sym typeface="Aharoni"/>
              </a:defRPr>
            </a:lvl1pPr>
          </a:lstStyle>
          <a:p>
            <a:pPr/>
            <a:r>
              <a:t>Conclusion</a:t>
            </a:r>
          </a:p>
        </p:txBody>
      </p:sp>
      <p:sp>
        <p:nvSpPr>
          <p:cNvPr id="336" name="Inhaltsplatzhalter 2"/>
          <p:cNvSpPr txBox="1"/>
          <p:nvPr>
            <p:ph type="body" idx="1"/>
          </p:nvPr>
        </p:nvSpPr>
        <p:spPr>
          <a:xfrm>
            <a:off x="958787" y="1171851"/>
            <a:ext cx="9091067" cy="5076549"/>
          </a:xfrm>
          <a:prstGeom prst="rect">
            <a:avLst/>
          </a:prstGeom>
        </p:spPr>
        <p:txBody>
          <a:bodyPr/>
          <a:lstStyle/>
          <a:p>
            <a:pPr algn="just">
              <a:lnSpc>
                <a:spcPct val="85600"/>
              </a:lnSpc>
              <a:defRPr sz="1800">
                <a:latin typeface="Calibri"/>
                <a:ea typeface="Calibri"/>
                <a:cs typeface="Calibri"/>
                <a:sym typeface="Calibri"/>
              </a:defRPr>
            </a:pPr>
          </a:p>
          <a:p>
            <a:pPr algn="just">
              <a:lnSpc>
                <a:spcPct val="85600"/>
              </a:lnSpc>
              <a:defRPr b="1" sz="1100">
                <a:latin typeface="Aharoni"/>
                <a:ea typeface="Aharoni"/>
                <a:cs typeface="Aharoni"/>
                <a:sym typeface="Aharoni"/>
              </a:defRPr>
            </a:pPr>
            <a:r>
              <a:t>“If we agree that religions in Arica can no longer be described in the form of ethnographic monograph and that Christianity itself can only be understood in relation to particular historical contexts, the</a:t>
            </a:r>
            <a:r>
              <a:rPr u="sng"/>
              <a:t> mission archive takes on a new significance as a place where encounter, dialogue and transculturation are documented in everyday life”.</a:t>
            </a:r>
            <a:r>
              <a:t> (Adam Jones, Sources in Mission Archives, in: F. Ludwig / A. Adogame (eds.), European Traditions in the Study of Religion in Africa, Wiesbaden 2004, 39-46, here 44-45).</a:t>
            </a:r>
            <a:endParaRPr sz="1200"/>
          </a:p>
          <a:p>
            <a:pPr marL="342899" indent="-342899" algn="just">
              <a:lnSpc>
                <a:spcPct val="85600"/>
              </a:lnSpc>
              <a:defRPr b="1" sz="1900">
                <a:latin typeface="Aharoni"/>
                <a:ea typeface="Aharoni"/>
                <a:cs typeface="Aharoni"/>
                <a:sym typeface="Aharoni"/>
              </a:defRPr>
            </a:pPr>
          </a:p>
          <a:p>
            <a:pPr algn="just">
              <a:lnSpc>
                <a:spcPct val="85600"/>
              </a:lnSpc>
              <a:defRPr b="1" sz="1100">
                <a:latin typeface="Aharoni"/>
                <a:ea typeface="Aharoni"/>
                <a:cs typeface="Aharoni"/>
                <a:sym typeface="Aharoni"/>
              </a:defRPr>
            </a:pPr>
            <a:r>
              <a:t>“[…] analysis of missions also has broad implications for central historical narratives of the modern era. A key task for religious history is to historicize the southwards relocation of the Church’s axis and to interrogate its relation to major processes such as globalization, racial interaction, the construction of new social and political institutions, scientific advance and identity formation. Such an enterprise muss necessarily be interdisciplinary, drawing upon anthropology, sociology, literary studies as well as history” (David Maxwell,</a:t>
            </a:r>
            <a:r>
              <a:t> The Missionary Movement in African and World History: Mission Sources ad Religious Encounter, in: “The Historical Journal”, 58, 4 (2015), pp. 901-930, here 903</a:t>
            </a:r>
            <a:r>
              <a:t>) ► </a:t>
            </a:r>
            <a:r>
              <a:rPr u="sng"/>
              <a:t>away from an Eurocentric vision of the history of Christianity and toward a more ‘inclusive’ and interdisciplinary approach to history</a:t>
            </a:r>
            <a:endParaRPr sz="1900"/>
          </a:p>
          <a:p>
            <a:pPr marL="342899" indent="-342899" algn="just">
              <a:lnSpc>
                <a:spcPct val="85600"/>
              </a:lnSpc>
              <a:defRPr b="1" sz="1900">
                <a:latin typeface="Aharoni"/>
                <a:ea typeface="Aharoni"/>
                <a:cs typeface="Aharoni"/>
                <a:sym typeface="Aharoni"/>
              </a:defRPr>
            </a:pPr>
          </a:p>
          <a:p>
            <a:pPr algn="just">
              <a:lnSpc>
                <a:spcPct val="85600"/>
              </a:lnSpc>
              <a:defRPr b="1" sz="1100">
                <a:latin typeface="Aharoni"/>
                <a:ea typeface="Aharoni"/>
                <a:cs typeface="Aharoni"/>
                <a:sym typeface="Aharoni"/>
              </a:defRPr>
            </a:pPr>
            <a:r>
              <a:t>“Because missionaries recorded testimonies from a range of social categories, Christian and traditionalist, as well as studying how consensus was achieved through public ritual, </a:t>
            </a:r>
            <a:r>
              <a:rPr u="sng"/>
              <a:t>their data provides a sense of the contested nature of religious ideas and the contingent nature of religious identities</a:t>
            </a:r>
            <a:r>
              <a:t>. Religious boundaries shifted and were transgressed, and religion was a process in which different actors made new religious arguments in the context of shifting relations of power”. ► </a:t>
            </a:r>
            <a:r>
              <a:rPr u="sng"/>
              <a:t>reveal the complexity of evangelization and of the history of Christianity.</a:t>
            </a:r>
            <a:r>
              <a:rPr u="sng"/>
              <a:t> (</a:t>
            </a:r>
            <a:r>
              <a:t>David Maxwell, The Missionary Movement, pp. 929-930).</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Titel 1"/>
          <p:cNvSpPr txBox="1"/>
          <p:nvPr>
            <p:ph type="title"/>
          </p:nvPr>
        </p:nvSpPr>
        <p:spPr>
          <a:xfrm>
            <a:off x="646111" y="452717"/>
            <a:ext cx="9404723" cy="1400532"/>
          </a:xfrm>
          <a:prstGeom prst="rect">
            <a:avLst/>
          </a:prstGeom>
        </p:spPr>
        <p:txBody>
          <a:bodyPr/>
          <a:lstStyle>
            <a:lvl1pPr>
              <a:defRPr b="1" sz="3200">
                <a:latin typeface="Aharoni"/>
                <a:ea typeface="Aharoni"/>
                <a:cs typeface="Aharoni"/>
                <a:sym typeface="Aharoni"/>
              </a:defRPr>
            </a:lvl1pPr>
          </a:lstStyle>
          <a:p>
            <a:pPr/>
            <a:r>
              <a:t>Mission history from apologetic history to «entangled history»</a:t>
            </a:r>
          </a:p>
        </p:txBody>
      </p:sp>
      <p:sp>
        <p:nvSpPr>
          <p:cNvPr id="267" name="Inhaltsplatzhalter 2"/>
          <p:cNvSpPr txBox="1"/>
          <p:nvPr>
            <p:ph type="body" idx="1"/>
          </p:nvPr>
        </p:nvSpPr>
        <p:spPr>
          <a:xfrm>
            <a:off x="1103311" y="2052917"/>
            <a:ext cx="8946543" cy="4195482"/>
          </a:xfrm>
          <a:prstGeom prst="rect">
            <a:avLst/>
          </a:prstGeom>
        </p:spPr>
        <p:txBody>
          <a:bodyPr/>
          <a:lstStyle/>
          <a:p>
            <a:pPr>
              <a:lnSpc>
                <a:spcPct val="80000"/>
              </a:lnSpc>
              <a:buChar char="❖"/>
              <a:defRPr b="1" sz="1800">
                <a:latin typeface="Aharoni"/>
                <a:ea typeface="Aharoni"/>
                <a:cs typeface="Aharoni"/>
                <a:sym typeface="Aharoni"/>
              </a:defRPr>
            </a:pPr>
            <a:r>
              <a:t> </a:t>
            </a:r>
            <a:r>
              <a:rPr u="sng"/>
              <a:t>From the mid-19th century</a:t>
            </a:r>
            <a:r>
              <a:t>: new religious congregations, missionary awakening </a:t>
            </a:r>
          </a:p>
          <a:p>
            <a:pPr marL="0" indent="0">
              <a:lnSpc>
                <a:spcPct val="80000"/>
              </a:lnSpc>
              <a:buSzTx/>
              <a:buFont typeface="Wingdings 3"/>
              <a:buNone/>
              <a:defRPr b="1" sz="1800">
                <a:latin typeface="Aharoni"/>
                <a:ea typeface="Aharoni"/>
                <a:cs typeface="Aharoni"/>
                <a:sym typeface="Aharoni"/>
              </a:defRPr>
            </a:pPr>
            <a:r>
              <a:t>►interest in the history of mission but main focus on single personalities/biographies </a:t>
            </a:r>
          </a:p>
          <a:p>
            <a:pPr marL="0" indent="0">
              <a:lnSpc>
                <a:spcPct val="80000"/>
              </a:lnSpc>
              <a:buSzTx/>
              <a:buFont typeface="Wingdings 3"/>
              <a:buNone/>
              <a:defRPr b="1" sz="1800">
                <a:latin typeface="Aharoni"/>
                <a:ea typeface="Aharoni"/>
                <a:cs typeface="Aharoni"/>
                <a:sym typeface="Aharoni"/>
              </a:defRPr>
            </a:pPr>
            <a:r>
              <a:t>►idealized presentation of the life of missionaries; until World War I apologetic/hagiographic literature</a:t>
            </a:r>
          </a:p>
          <a:p>
            <a:pPr>
              <a:lnSpc>
                <a:spcPct val="80000"/>
              </a:lnSpc>
              <a:buChar char="❖"/>
              <a:defRPr b="1" sz="1800">
                <a:latin typeface="Aharoni"/>
                <a:ea typeface="Aharoni"/>
                <a:cs typeface="Aharoni"/>
                <a:sym typeface="Aharoni"/>
              </a:defRPr>
            </a:pPr>
          </a:p>
          <a:p>
            <a:pPr>
              <a:lnSpc>
                <a:spcPct val="80000"/>
              </a:lnSpc>
              <a:buChar char="❖"/>
              <a:defRPr b="1" sz="2400" u="sng">
                <a:latin typeface="Aharoni"/>
                <a:ea typeface="Aharoni"/>
                <a:cs typeface="Aharoni"/>
                <a:sym typeface="Aharoni"/>
              </a:defRPr>
            </a:pPr>
            <a:r>
              <a:t>From the 1920s: </a:t>
            </a:r>
            <a:r>
              <a:rPr sz="1800" u="none"/>
              <a:t>development of missiology (Joseph Schmidlin in Münster, Pierre Charles in Leuven) and new apostolic documents (Maximum Illud 1919 and  Rerum Ecclesiae 1926) </a:t>
            </a:r>
            <a:endParaRPr sz="1800"/>
          </a:p>
          <a:p>
            <a:pPr marL="0" indent="0">
              <a:lnSpc>
                <a:spcPct val="80000"/>
              </a:lnSpc>
              <a:buSzTx/>
              <a:buFont typeface="Wingdings 3"/>
              <a:buNone/>
              <a:defRPr b="1" sz="1800">
                <a:latin typeface="Aharoni"/>
                <a:ea typeface="Aharoni"/>
                <a:cs typeface="Aharoni"/>
                <a:sym typeface="Aharoni"/>
              </a:defRPr>
            </a:pPr>
            <a:r>
              <a:t>► more theological approach to missions, need of a deeper knowledge of the condition of the local populations and their culture</a:t>
            </a:r>
          </a:p>
          <a:p>
            <a:pPr marL="0" indent="0">
              <a:lnSpc>
                <a:spcPct val="80000"/>
              </a:lnSpc>
              <a:buSzTx/>
              <a:buFont typeface="Wingdings 3"/>
              <a:buNone/>
              <a:defRPr b="1" sz="1800">
                <a:latin typeface="Aharoni"/>
                <a:ea typeface="Aharoni"/>
                <a:cs typeface="Aharoni"/>
                <a:sym typeface="Aharoni"/>
              </a:defRPr>
            </a:pPr>
            <a:r>
              <a:t>► from ‘apologetic’ to critical history (ex: H. Schmiedlin, Katholische Missionsgeschichte, 1924; Bibliografia Missionaria, PUU 1935-)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el 1"/>
          <p:cNvSpPr txBox="1"/>
          <p:nvPr>
            <p:ph type="title"/>
          </p:nvPr>
        </p:nvSpPr>
        <p:spPr>
          <a:xfrm>
            <a:off x="646111" y="452717"/>
            <a:ext cx="9404723" cy="1400532"/>
          </a:xfrm>
          <a:prstGeom prst="rect">
            <a:avLst/>
          </a:prstGeom>
        </p:spPr>
        <p:txBody>
          <a:bodyPr/>
          <a:lstStyle>
            <a:lvl1pPr>
              <a:defRPr b="1" sz="3600">
                <a:latin typeface="Aharoni"/>
                <a:ea typeface="Aharoni"/>
                <a:cs typeface="Aharoni"/>
                <a:sym typeface="Aharoni"/>
              </a:defRPr>
            </a:lvl1pPr>
          </a:lstStyle>
          <a:p>
            <a:pPr/>
            <a:r>
              <a:t>Mission history from apologetic history to «entangled history»</a:t>
            </a:r>
          </a:p>
        </p:txBody>
      </p:sp>
      <p:sp>
        <p:nvSpPr>
          <p:cNvPr id="270" name="Inhaltsplatzhalter 2"/>
          <p:cNvSpPr txBox="1"/>
          <p:nvPr>
            <p:ph type="body" idx="1"/>
          </p:nvPr>
        </p:nvSpPr>
        <p:spPr>
          <a:xfrm>
            <a:off x="1097280" y="1845732"/>
            <a:ext cx="10058401" cy="4387117"/>
          </a:xfrm>
          <a:prstGeom prst="rect">
            <a:avLst/>
          </a:prstGeom>
        </p:spPr>
        <p:txBody>
          <a:bodyPr/>
          <a:lstStyle/>
          <a:p>
            <a:pPr>
              <a:buChar char="❖"/>
              <a:defRPr b="1" u="sng">
                <a:latin typeface="Aharoni"/>
                <a:ea typeface="Aharoni"/>
                <a:cs typeface="Aharoni"/>
                <a:sym typeface="Aharoni"/>
              </a:defRPr>
            </a:pPr>
            <a:r>
              <a:t> In </a:t>
            </a:r>
            <a:r>
              <a:rPr sz="2200"/>
              <a:t>the 1960s: </a:t>
            </a:r>
            <a:r>
              <a:rPr sz="2200" u="none"/>
              <a:t> Vatican II, decolonization process and Synod 1974 </a:t>
            </a:r>
            <a:endParaRPr sz="2200" u="none"/>
          </a:p>
          <a:p>
            <a:pPr marL="0" indent="0">
              <a:buSzTx/>
              <a:buFont typeface="Wingdings 3"/>
              <a:buNone/>
              <a:defRPr b="1" sz="2200">
                <a:latin typeface="Aharoni"/>
                <a:ea typeface="Aharoni"/>
                <a:cs typeface="Aharoni"/>
                <a:sym typeface="Aharoni"/>
              </a:defRPr>
            </a:pPr>
            <a:r>
              <a:t>►rethinking relation btw. Church and non-evangelized peoples</a:t>
            </a:r>
          </a:p>
          <a:p>
            <a:pPr marL="0" indent="0">
              <a:buSzTx/>
              <a:buFont typeface="Wingdings 3"/>
              <a:buNone/>
              <a:defRPr b="1" sz="2200">
                <a:latin typeface="Aharoni"/>
                <a:ea typeface="Aharoni"/>
                <a:cs typeface="Aharoni"/>
                <a:sym typeface="Aharoni"/>
              </a:defRPr>
            </a:pPr>
            <a:r>
              <a:t>►new missionary vitality and new studies on missionary history (4 volumes of Sacrae Congregationis de Propaganda Fide Memoria rerum in 1971 and Evangélisation et Cultures, 1975)</a:t>
            </a:r>
          </a:p>
          <a:p>
            <a:pPr marL="0" indent="0">
              <a:buSzTx/>
              <a:buFont typeface="Wingdings 3"/>
              <a:buNone/>
              <a:defRPr b="1" sz="2200">
                <a:latin typeface="Aharoni"/>
                <a:ea typeface="Aharoni"/>
                <a:cs typeface="Aharoni"/>
                <a:sym typeface="Aharoni"/>
              </a:defRPr>
            </a:pPr>
            <a:r>
              <a:t>► back to the «founders» and to the original sources + social/cultural approach</a:t>
            </a:r>
          </a:p>
          <a:p>
            <a:pPr marL="0" indent="0">
              <a:buSzTx/>
              <a:buFont typeface="Wingdings 3"/>
              <a:buNone/>
              <a:defRPr b="1" sz="2200">
                <a:latin typeface="Aharoni"/>
                <a:ea typeface="Aharoni"/>
                <a:cs typeface="Aharoni"/>
                <a:sym typeface="Aharoni"/>
              </a:defRPr>
            </a:pPr>
          </a:p>
          <a:p>
            <a:pPr>
              <a:buChar char="❖"/>
              <a:defRPr b="1" sz="2200">
                <a:latin typeface="Aharoni"/>
                <a:ea typeface="Aharoni"/>
                <a:cs typeface="Aharoni"/>
                <a:sym typeface="Aharoni"/>
              </a:defRPr>
            </a:pPr>
            <a:r>
              <a:t> </a:t>
            </a:r>
            <a:r>
              <a:rPr u="sng"/>
              <a:t>Since the end of 1990s </a:t>
            </a:r>
            <a:r>
              <a:t>► «boom» of mission history as Global History and entangled history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itel 1"/>
          <p:cNvSpPr txBox="1"/>
          <p:nvPr>
            <p:ph type="title"/>
          </p:nvPr>
        </p:nvSpPr>
        <p:spPr>
          <a:xfrm>
            <a:off x="646111" y="452717"/>
            <a:ext cx="9404723" cy="1400532"/>
          </a:xfrm>
          <a:prstGeom prst="rect">
            <a:avLst/>
          </a:prstGeom>
        </p:spPr>
        <p:txBody>
          <a:bodyPr/>
          <a:lstStyle>
            <a:lvl1pPr>
              <a:defRPr b="1" sz="3600">
                <a:latin typeface="Aharoni"/>
                <a:ea typeface="Aharoni"/>
                <a:cs typeface="Aharoni"/>
                <a:sym typeface="Aharoni"/>
              </a:defRPr>
            </a:lvl1pPr>
          </a:lstStyle>
          <a:p>
            <a:pPr/>
            <a:r>
              <a:t>New terms to approach mission history</a:t>
            </a:r>
          </a:p>
        </p:txBody>
      </p:sp>
      <p:sp>
        <p:nvSpPr>
          <p:cNvPr id="273" name="Inhaltsplatzhalter 2"/>
          <p:cNvSpPr txBox="1"/>
          <p:nvPr>
            <p:ph type="body" idx="1"/>
          </p:nvPr>
        </p:nvSpPr>
        <p:spPr>
          <a:xfrm>
            <a:off x="1103311" y="2052917"/>
            <a:ext cx="8946543" cy="4195482"/>
          </a:xfrm>
          <a:prstGeom prst="rect">
            <a:avLst/>
          </a:prstGeom>
        </p:spPr>
        <p:txBody>
          <a:bodyPr/>
          <a:lstStyle/>
          <a:p>
            <a:pPr>
              <a:buChar char="➢"/>
              <a:defRPr b="1" sz="1800" u="sng">
                <a:latin typeface="Aharoni"/>
                <a:ea typeface="Aharoni"/>
                <a:cs typeface="Aharoni"/>
                <a:sym typeface="Aharoni"/>
              </a:defRPr>
            </a:pPr>
            <a:r>
              <a:t>Beyond a</a:t>
            </a:r>
            <a:r>
              <a:rPr u="none"/>
              <a:t> “</a:t>
            </a:r>
            <a:r>
              <a:t>dualistic view” of missions </a:t>
            </a:r>
            <a:r>
              <a:rPr u="none"/>
              <a:t>► acknowledgment of the </a:t>
            </a:r>
            <a:r>
              <a:t>complexity of colonial society and of mission organizations</a:t>
            </a:r>
            <a:r>
              <a:rPr u="none"/>
              <a:t> (more focus on inner power relations, contradictions and conflicting ambitions)</a:t>
            </a:r>
            <a:endParaRPr u="none"/>
          </a:p>
          <a:p>
            <a:pPr>
              <a:defRPr b="1" sz="1800" u="sng">
                <a:latin typeface="Aharoni"/>
                <a:ea typeface="Aharoni"/>
                <a:cs typeface="Aharoni"/>
                <a:sym typeface="Aharoni"/>
              </a:defRPr>
            </a:pPr>
          </a:p>
          <a:p>
            <a:pPr>
              <a:buChar char="➢"/>
              <a:defRPr b="1" sz="1800" u="sng">
                <a:latin typeface="Aharoni"/>
                <a:ea typeface="Aharoni"/>
                <a:cs typeface="Aharoni"/>
                <a:sym typeface="Aharoni"/>
              </a:defRPr>
            </a:pPr>
            <a:r>
              <a:t> From “acculturation” to “transculturation” ► mutual influence,</a:t>
            </a:r>
            <a:r>
              <a:rPr u="none"/>
              <a:t> “contact zone” (Marie Luoise Pratt) ► Encounter “between cultures” and cross-cultural encounter/fertilization</a:t>
            </a:r>
            <a:endParaRPr u="none"/>
          </a:p>
          <a:p>
            <a:pPr>
              <a:buChar char="➢"/>
              <a:defRPr b="1" sz="1800">
                <a:latin typeface="Aharoni"/>
                <a:ea typeface="Aharoni"/>
                <a:cs typeface="Aharoni"/>
                <a:sym typeface="Aharoni"/>
              </a:defRPr>
            </a:pPr>
          </a:p>
          <a:p>
            <a:pPr>
              <a:buChar char="➢"/>
              <a:defRPr b="1" sz="1800">
                <a:latin typeface="Aharoni"/>
                <a:ea typeface="Aharoni"/>
                <a:cs typeface="Aharoni"/>
                <a:sym typeface="Aharoni"/>
              </a:defRPr>
            </a:pPr>
            <a:r>
              <a:t>Discovery of African Religion ► </a:t>
            </a:r>
            <a:r>
              <a:rPr u="sng"/>
              <a:t>Religious encounter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itel 1"/>
          <p:cNvSpPr txBox="1"/>
          <p:nvPr>
            <p:ph type="title"/>
          </p:nvPr>
        </p:nvSpPr>
        <p:spPr>
          <a:xfrm>
            <a:off x="646111" y="452717"/>
            <a:ext cx="9404723" cy="1400532"/>
          </a:xfrm>
          <a:prstGeom prst="rect">
            <a:avLst/>
          </a:prstGeom>
        </p:spPr>
        <p:txBody>
          <a:bodyPr/>
          <a:lstStyle>
            <a:lvl1pPr>
              <a:defRPr b="1" sz="3600">
                <a:latin typeface="Aharoni"/>
                <a:ea typeface="Aharoni"/>
                <a:cs typeface="Aharoni"/>
                <a:sym typeface="Aharoni"/>
              </a:defRPr>
            </a:lvl1pPr>
          </a:lstStyle>
          <a:p>
            <a:pPr/>
            <a:r>
              <a:t>New terms to approach mission history</a:t>
            </a:r>
          </a:p>
        </p:txBody>
      </p:sp>
      <p:sp>
        <p:nvSpPr>
          <p:cNvPr id="276" name="Inhaltsplatzhalter 2"/>
          <p:cNvSpPr txBox="1"/>
          <p:nvPr>
            <p:ph type="body" idx="1"/>
          </p:nvPr>
        </p:nvSpPr>
        <p:spPr>
          <a:xfrm>
            <a:off x="1103311" y="2052917"/>
            <a:ext cx="8946543" cy="4195482"/>
          </a:xfrm>
          <a:prstGeom prst="rect">
            <a:avLst/>
          </a:prstGeom>
        </p:spPr>
        <p:txBody>
          <a:bodyPr/>
          <a:lstStyle/>
          <a:p>
            <a:pPr>
              <a:buChar char="➢"/>
              <a:defRPr b="1" u="sng">
                <a:latin typeface="Aharoni"/>
                <a:ea typeface="Aharoni"/>
                <a:cs typeface="Aharoni"/>
                <a:sym typeface="Aharoni"/>
              </a:defRPr>
            </a:pPr>
            <a:r>
              <a:t>Beyond the institutional level </a:t>
            </a:r>
            <a:r>
              <a:rPr u="none"/>
              <a:t>► </a:t>
            </a:r>
            <a:r>
              <a:t>socio-cultural approach</a:t>
            </a:r>
          </a:p>
          <a:p>
            <a:pPr marL="0" indent="0" algn="just">
              <a:lnSpc>
                <a:spcPct val="107000"/>
              </a:lnSpc>
              <a:buSzTx/>
              <a:buFont typeface="Wingdings 3"/>
              <a:buNone/>
              <a:defRPr b="1" u="sng">
                <a:latin typeface="Aharoni"/>
                <a:ea typeface="Aharoni"/>
                <a:cs typeface="Aharoni"/>
                <a:sym typeface="Aharoni"/>
              </a:defRPr>
            </a:pPr>
          </a:p>
          <a:p>
            <a:pPr algn="just">
              <a:lnSpc>
                <a:spcPct val="107000"/>
              </a:lnSpc>
              <a:buChar char="➢"/>
              <a:defRPr b="1" u="sng">
                <a:latin typeface="Aharoni"/>
                <a:ea typeface="Aharoni"/>
                <a:cs typeface="Aharoni"/>
                <a:sym typeface="Aharoni"/>
              </a:defRPr>
            </a:pPr>
            <a:r>
              <a:t>Mssion history </a:t>
            </a:r>
            <a:r>
              <a:rPr u="none"/>
              <a:t>is not a linear history, but </a:t>
            </a:r>
            <a:r>
              <a:t>has a ‘dynamic’ character</a:t>
            </a:r>
            <a:r>
              <a:rPr u="none"/>
              <a:t> (new meanings of the term of “adaptation”)</a:t>
            </a:r>
            <a:endParaRPr u="none"/>
          </a:p>
          <a:p>
            <a:pPr marL="0" indent="0" algn="just">
              <a:lnSpc>
                <a:spcPct val="107000"/>
              </a:lnSpc>
              <a:buSzTx/>
              <a:buFont typeface="Wingdings 3"/>
              <a:buNone/>
              <a:defRPr b="1">
                <a:latin typeface="Aharoni"/>
                <a:ea typeface="Aharoni"/>
                <a:cs typeface="Aharoni"/>
                <a:sym typeface="Aharoni"/>
              </a:defRPr>
            </a:pPr>
          </a:p>
          <a:p>
            <a:pPr algn="just">
              <a:lnSpc>
                <a:spcPct val="107000"/>
              </a:lnSpc>
              <a:buChar char="➢"/>
              <a:defRPr b="1" u="sng">
                <a:latin typeface="Aharoni"/>
                <a:ea typeface="Aharoni"/>
                <a:cs typeface="Aharoni"/>
                <a:sym typeface="Aharoni"/>
              </a:defRPr>
            </a:pPr>
            <a:r>
              <a:t>Perspective of the “longue durée”</a:t>
            </a:r>
            <a:r>
              <a:rPr u="none"/>
              <a:t> (more attention to moments of rupture, revival, religious change). Mission history as a “</a:t>
            </a:r>
            <a:r>
              <a:t>long conversation” </a:t>
            </a:r>
            <a:r>
              <a:rPr u="none"/>
              <a:t>(encounter, conflicts, exchange), </a:t>
            </a:r>
            <a:r>
              <a:t>“dialogical approach” </a:t>
            </a:r>
            <a:r>
              <a:rPr u="none"/>
              <a:t>(Comanroff).</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itel 1"/>
          <p:cNvSpPr txBox="1"/>
          <p:nvPr>
            <p:ph type="title"/>
          </p:nvPr>
        </p:nvSpPr>
        <p:spPr>
          <a:xfrm>
            <a:off x="646111" y="452717"/>
            <a:ext cx="9404723" cy="1400532"/>
          </a:xfrm>
          <a:prstGeom prst="rect">
            <a:avLst/>
          </a:prstGeom>
        </p:spPr>
        <p:txBody>
          <a:bodyPr/>
          <a:lstStyle>
            <a:lvl1pPr>
              <a:defRPr b="1" sz="3600">
                <a:latin typeface="Aharoni"/>
                <a:ea typeface="Aharoni"/>
                <a:cs typeface="Aharoni"/>
                <a:sym typeface="Aharoni"/>
              </a:defRPr>
            </a:lvl1pPr>
          </a:lstStyle>
          <a:p>
            <a:pPr/>
            <a:r>
              <a:t>New terms to approach mission history</a:t>
            </a:r>
          </a:p>
        </p:txBody>
      </p:sp>
      <p:sp>
        <p:nvSpPr>
          <p:cNvPr id="279" name="Inhaltsplatzhalter 2"/>
          <p:cNvSpPr txBox="1"/>
          <p:nvPr>
            <p:ph type="body" idx="1"/>
          </p:nvPr>
        </p:nvSpPr>
        <p:spPr>
          <a:xfrm>
            <a:off x="1103311" y="2052917"/>
            <a:ext cx="8946543" cy="4195482"/>
          </a:xfrm>
          <a:prstGeom prst="rect">
            <a:avLst/>
          </a:prstGeom>
        </p:spPr>
        <p:txBody>
          <a:bodyPr/>
          <a:lstStyle/>
          <a:p>
            <a:pPr>
              <a:lnSpc>
                <a:spcPct val="90000"/>
              </a:lnSpc>
              <a:buChar char="➢"/>
              <a:defRPr b="1" sz="1600" u="sng">
                <a:latin typeface="Aharoni"/>
                <a:ea typeface="Aharoni"/>
                <a:cs typeface="Aharoni"/>
                <a:sym typeface="Aharoni"/>
              </a:defRPr>
            </a:pPr>
            <a:r>
              <a:t>Local-global perspective</a:t>
            </a:r>
            <a:r>
              <a:rPr u="none"/>
              <a:t>: need for a better </a:t>
            </a:r>
            <a:r>
              <a:t>local contextualization of mission history</a:t>
            </a:r>
            <a:r>
              <a:rPr u="none"/>
              <a:t> (impact of the environment, of the local situation and power dynamics, inter-religious perspective) but in a </a:t>
            </a:r>
            <a:r>
              <a:t>global perspective</a:t>
            </a:r>
            <a:r>
              <a:rPr u="none"/>
              <a:t> (interconnectivity of the history of missions, </a:t>
            </a:r>
            <a:r>
              <a:t>missions as part of the global history</a:t>
            </a:r>
            <a:r>
              <a:rPr u="none"/>
              <a:t>).</a:t>
            </a:r>
            <a:endParaRPr sz="1800"/>
          </a:p>
          <a:p>
            <a:pPr>
              <a:lnSpc>
                <a:spcPct val="90000"/>
              </a:lnSpc>
              <a:buChar char="❖"/>
              <a:defRPr b="1" sz="1800">
                <a:latin typeface="Aharoni"/>
                <a:ea typeface="Aharoni"/>
                <a:cs typeface="Aharoni"/>
                <a:sym typeface="Aharoni"/>
              </a:defRPr>
            </a:pPr>
          </a:p>
          <a:p>
            <a:pPr>
              <a:lnSpc>
                <a:spcPct val="90000"/>
              </a:lnSpc>
              <a:buChar char="➢"/>
              <a:defRPr b="1" sz="1600">
                <a:latin typeface="Aharoni"/>
                <a:ea typeface="Aharoni"/>
                <a:cs typeface="Aharoni"/>
                <a:sym typeface="Aharoni"/>
              </a:defRPr>
            </a:pPr>
            <a:r>
              <a:t>Mission history as </a:t>
            </a:r>
            <a:r>
              <a:rPr u="sng"/>
              <a:t>history of exchanges and interactions </a:t>
            </a:r>
            <a:r>
              <a:t>► Missions as agents of </a:t>
            </a:r>
            <a:r>
              <a:rPr u="sng"/>
              <a:t>cultural transfer and exchange of knowledge</a:t>
            </a:r>
            <a:r>
              <a:t> (van der Heyden/Feldktkeller, Missionsgeschichte als Geschichte der Globalisierung des Wissens, 2012) ► </a:t>
            </a:r>
            <a:r>
              <a:rPr u="sng"/>
              <a:t>Missions as the 1rst transnational organizations (</a:t>
            </a:r>
            <a:r>
              <a:t>Ratschwiller/Wetjen, Verflochtene Mission, 2018). ► If </a:t>
            </a:r>
            <a:r>
              <a:rPr u="sng"/>
              <a:t>we want to write world history and understand global trajectories, we have to include missions in the picture</a:t>
            </a:r>
            <a:endParaRPr sz="1800"/>
          </a:p>
          <a:p>
            <a:pPr marL="0" indent="0">
              <a:lnSpc>
                <a:spcPct val="90000"/>
              </a:lnSpc>
              <a:buSzTx/>
              <a:buFont typeface="Wingdings 3"/>
              <a:buNone/>
              <a:defRPr b="1" sz="1800" u="sng">
                <a:latin typeface="Aharoni"/>
                <a:ea typeface="Aharoni"/>
                <a:cs typeface="Aharoni"/>
                <a:sym typeface="Aharoni"/>
              </a:defRPr>
            </a:pPr>
          </a:p>
          <a:p>
            <a:pPr>
              <a:lnSpc>
                <a:spcPct val="90000"/>
              </a:lnSpc>
              <a:buChar char="➢"/>
              <a:defRPr b="1" sz="1600">
                <a:latin typeface="Aharoni"/>
                <a:ea typeface="Aharoni"/>
                <a:cs typeface="Aharoni"/>
                <a:sym typeface="Aharoni"/>
              </a:defRPr>
            </a:pPr>
            <a:r>
              <a:t>Mission history and missions as important part of the </a:t>
            </a:r>
            <a:r>
              <a:rPr u="sng"/>
              <a:t>“entangled history</a:t>
            </a:r>
            <a:r>
              <a:t>” (periphery-centre, local-global) and of the</a:t>
            </a:r>
            <a:r>
              <a:rPr u="sng"/>
              <a:t> “shared history</a:t>
            </a:r>
            <a:r>
              <a:t>” (of the missionaries and converts).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itel 1"/>
          <p:cNvSpPr txBox="1"/>
          <p:nvPr>
            <p:ph type="title"/>
          </p:nvPr>
        </p:nvSpPr>
        <p:spPr>
          <a:xfrm>
            <a:off x="646111" y="452717"/>
            <a:ext cx="9404723" cy="1400532"/>
          </a:xfrm>
          <a:prstGeom prst="rect">
            <a:avLst/>
          </a:prstGeom>
        </p:spPr>
        <p:txBody>
          <a:bodyPr/>
          <a:lstStyle>
            <a:lvl1pPr>
              <a:defRPr b="1" sz="2800">
                <a:latin typeface="Aharoni"/>
                <a:ea typeface="Aharoni"/>
                <a:cs typeface="Aharoni"/>
                <a:sym typeface="Aharoni"/>
              </a:defRPr>
            </a:lvl1pPr>
          </a:lstStyle>
          <a:p>
            <a:pPr/>
            <a:r>
              <a:t>Case study: The Consolata Missionary Sisters in Kenya</a:t>
            </a:r>
          </a:p>
        </p:txBody>
      </p:sp>
      <p:pic>
        <p:nvPicPr>
          <p:cNvPr id="282" name="Inhaltsplatzhalter 3" descr="Inhaltsplatzhalter 3"/>
          <p:cNvPicPr>
            <a:picLocks noChangeAspect="1"/>
          </p:cNvPicPr>
          <p:nvPr/>
        </p:nvPicPr>
        <p:blipFill>
          <a:blip r:embed="rId2">
            <a:extLst/>
          </a:blip>
          <a:srcRect l="0" t="7851" r="1233" b="0"/>
          <a:stretch>
            <a:fillRect/>
          </a:stretch>
        </p:blipFill>
        <p:spPr>
          <a:xfrm>
            <a:off x="804562" y="1595437"/>
            <a:ext cx="3069208" cy="4186314"/>
          </a:xfrm>
          <a:prstGeom prst="rect">
            <a:avLst/>
          </a:prstGeom>
          <a:ln w="12700">
            <a:miter lim="400000"/>
          </a:ln>
        </p:spPr>
      </p:pic>
      <p:sp>
        <p:nvSpPr>
          <p:cNvPr id="283" name="Textfeld 5"/>
          <p:cNvSpPr txBox="1"/>
          <p:nvPr/>
        </p:nvSpPr>
        <p:spPr>
          <a:xfrm>
            <a:off x="4882450" y="3855142"/>
            <a:ext cx="2601845" cy="2484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u="sng">
                <a:solidFill>
                  <a:srgbClr val="FFFFFF"/>
                </a:solidFill>
                <a:latin typeface="Arial"/>
                <a:ea typeface="Arial"/>
                <a:cs typeface="Arial"/>
                <a:sym typeface="Arial"/>
              </a:defRPr>
            </a:pPr>
          </a:p>
          <a:p>
            <a:pPr>
              <a:defRPr u="sng">
                <a:solidFill>
                  <a:srgbClr val="FFFFFF"/>
                </a:solidFill>
                <a:latin typeface="Arial"/>
                <a:ea typeface="Arial"/>
                <a:cs typeface="Arial"/>
                <a:sym typeface="Arial"/>
              </a:defRPr>
            </a:pPr>
            <a:r>
              <a:t>Origin: </a:t>
            </a:r>
            <a:r>
              <a:rPr u="none"/>
              <a:t>Turin, 1910 </a:t>
            </a:r>
          </a:p>
          <a:p>
            <a:pPr>
              <a:defRPr u="sng">
                <a:solidFill>
                  <a:srgbClr val="FFFFFF"/>
                </a:solidFill>
                <a:latin typeface="Arial"/>
                <a:ea typeface="Arial"/>
                <a:cs typeface="Arial"/>
                <a:sym typeface="Arial"/>
              </a:defRPr>
            </a:pPr>
            <a:r>
              <a:t>Founder: </a:t>
            </a:r>
            <a:r>
              <a:rPr u="none"/>
              <a:t>Joseph Allamano</a:t>
            </a:r>
          </a:p>
          <a:p>
            <a:pPr>
              <a:defRPr u="sng">
                <a:solidFill>
                  <a:srgbClr val="FFFFFF"/>
                </a:solidFill>
                <a:latin typeface="Arial"/>
                <a:ea typeface="Arial"/>
                <a:cs typeface="Arial"/>
                <a:sym typeface="Arial"/>
              </a:defRPr>
            </a:pPr>
            <a:r>
              <a:t>Arrival in Kenya: </a:t>
            </a:r>
            <a:r>
              <a:rPr u="none"/>
              <a:t>1913</a:t>
            </a:r>
          </a:p>
          <a:p>
            <a:pPr>
              <a:defRPr u="sng">
                <a:solidFill>
                  <a:srgbClr val="FFFFFF"/>
                </a:solidFill>
                <a:latin typeface="Arial"/>
                <a:ea typeface="Arial"/>
                <a:cs typeface="Arial"/>
                <a:sym typeface="Arial"/>
              </a:defRPr>
            </a:pPr>
            <a:r>
              <a:t>Fields of activity: </a:t>
            </a:r>
            <a:r>
              <a:rPr u="none"/>
              <a:t>education, social and health sector, pastoral service </a:t>
            </a:r>
          </a:p>
        </p:txBody>
      </p:sp>
      <p:sp>
        <p:nvSpPr>
          <p:cNvPr id="284" name="Textfeld 6"/>
          <p:cNvSpPr txBox="1"/>
          <p:nvPr/>
        </p:nvSpPr>
        <p:spPr>
          <a:xfrm>
            <a:off x="804562" y="1152983"/>
            <a:ext cx="306920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FFFF"/>
                </a:solidFill>
              </a:defRPr>
            </a:lvl1pPr>
          </a:lstStyle>
          <a:p>
            <a:pPr/>
            <a:r>
              <a:t>Missions’ expansion</a:t>
            </a:r>
          </a:p>
        </p:txBody>
      </p:sp>
      <p:pic>
        <p:nvPicPr>
          <p:cNvPr id="285" name="Inhaltsplatzhalter 6" descr="Inhaltsplatzhalter 6"/>
          <p:cNvPicPr>
            <a:picLocks noChangeAspect="1"/>
          </p:cNvPicPr>
          <p:nvPr/>
        </p:nvPicPr>
        <p:blipFill>
          <a:blip r:embed="rId3">
            <a:extLst/>
          </a:blip>
          <a:stretch>
            <a:fillRect/>
          </a:stretch>
        </p:blipFill>
        <p:spPr>
          <a:xfrm>
            <a:off x="4629070" y="1251047"/>
            <a:ext cx="4341983" cy="2442273"/>
          </a:xfrm>
          <a:prstGeom prst="rect">
            <a:avLst/>
          </a:prstGeom>
          <a:ln w="12700">
            <a:miter lim="400000"/>
          </a:ln>
        </p:spPr>
      </p:pic>
      <p:pic>
        <p:nvPicPr>
          <p:cNvPr id="286" name="Inhaltsplatzhalter 9" descr="Inhaltsplatzhalter 9"/>
          <p:cNvPicPr>
            <a:picLocks noChangeAspect="1"/>
          </p:cNvPicPr>
          <p:nvPr/>
        </p:nvPicPr>
        <p:blipFill>
          <a:blip r:embed="rId4">
            <a:extLst/>
          </a:blip>
          <a:srcRect l="14492" t="0" r="13886" b="12941"/>
          <a:stretch>
            <a:fillRect/>
          </a:stretch>
        </p:blipFill>
        <p:spPr>
          <a:xfrm rot="5400000">
            <a:off x="8360846" y="2733733"/>
            <a:ext cx="4542768" cy="310612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itel 1"/>
          <p:cNvSpPr txBox="1"/>
          <p:nvPr>
            <p:ph type="title"/>
          </p:nvPr>
        </p:nvSpPr>
        <p:spPr>
          <a:xfrm>
            <a:off x="646110" y="452718"/>
            <a:ext cx="9757524" cy="844816"/>
          </a:xfrm>
          <a:prstGeom prst="rect">
            <a:avLst/>
          </a:prstGeom>
        </p:spPr>
        <p:txBody>
          <a:bodyPr/>
          <a:lstStyle>
            <a:lvl1pPr>
              <a:defRPr b="1" sz="2800">
                <a:latin typeface="Aharoni"/>
                <a:ea typeface="Aharoni"/>
                <a:cs typeface="Aharoni"/>
                <a:sym typeface="Aharoni"/>
              </a:defRPr>
            </a:lvl1pPr>
          </a:lstStyle>
          <a:p>
            <a:pPr/>
            <a:r>
              <a:t>Case study: The Consolata Missionary Sisters in Kenya</a:t>
            </a:r>
          </a:p>
        </p:txBody>
      </p:sp>
      <p:sp>
        <p:nvSpPr>
          <p:cNvPr id="289" name="Inhaltsplatzhalter 2"/>
          <p:cNvSpPr txBox="1"/>
          <p:nvPr>
            <p:ph type="body" idx="1"/>
          </p:nvPr>
        </p:nvSpPr>
        <p:spPr>
          <a:xfrm>
            <a:off x="1097279" y="1737360"/>
            <a:ext cx="10725640" cy="4610823"/>
          </a:xfrm>
          <a:prstGeom prst="rect">
            <a:avLst/>
          </a:prstGeom>
        </p:spPr>
        <p:txBody>
          <a:bodyPr/>
          <a:lstStyle/>
          <a:p>
            <a:pPr marL="0" indent="0">
              <a:buSzTx/>
              <a:buFont typeface="Wingdings 3"/>
              <a:buNone/>
              <a:defRPr b="1" sz="1800" u="sng">
                <a:latin typeface="Aharoni"/>
                <a:ea typeface="Aharoni"/>
                <a:cs typeface="Aharoni"/>
                <a:sym typeface="Aharoni"/>
              </a:defRPr>
            </a:pPr>
            <a:r>
              <a:t>Why I choose this congregation</a:t>
            </a:r>
          </a:p>
          <a:p>
            <a:pPr>
              <a:buChar char="➢"/>
              <a:defRPr b="1" sz="1800">
                <a:latin typeface="Aharoni"/>
                <a:ea typeface="Aharoni"/>
                <a:cs typeface="Aharoni"/>
                <a:sym typeface="Aharoni"/>
              </a:defRPr>
            </a:pPr>
            <a:r>
              <a:t> Charism/spirituality: mission «ad gentes»</a:t>
            </a:r>
          </a:p>
          <a:p>
            <a:pPr>
              <a:buChar char="➢"/>
              <a:defRPr b="1" sz="1800">
                <a:latin typeface="Aharoni"/>
                <a:ea typeface="Aharoni"/>
                <a:cs typeface="Aharoni"/>
                <a:sym typeface="Aharoni"/>
              </a:defRPr>
            </a:pPr>
          </a:p>
          <a:p>
            <a:pPr>
              <a:buChar char="➢"/>
              <a:defRPr b="1" sz="1800">
                <a:latin typeface="Aharoni"/>
                <a:ea typeface="Aharoni"/>
                <a:cs typeface="Aharoni"/>
                <a:sym typeface="Aharoni"/>
              </a:defRPr>
            </a:pPr>
            <a:r>
              <a:t> «Primary» role of the sisters: </a:t>
            </a:r>
            <a:r>
              <a:t>«almost priests», «true ministers of the Catholic Church»</a:t>
            </a:r>
          </a:p>
          <a:p>
            <a:pPr>
              <a:buChar char="➢"/>
              <a:defRPr b="1" sz="1800">
                <a:latin typeface="Aharoni"/>
                <a:ea typeface="Aharoni"/>
                <a:cs typeface="Aharoni"/>
                <a:sym typeface="Aharoni"/>
              </a:defRPr>
            </a:pPr>
          </a:p>
          <a:p>
            <a:pPr>
              <a:buChar char="➢"/>
              <a:defRPr b="1" sz="1800">
                <a:latin typeface="Aharoni"/>
                <a:ea typeface="Aharoni"/>
                <a:cs typeface="Aharoni"/>
                <a:sym typeface="Aharoni"/>
              </a:defRPr>
            </a:pPr>
            <a:r>
              <a:t> Organization: </a:t>
            </a:r>
            <a:r>
              <a:t>decentralized and democratic structure, 1 class of sisters, interchangeable tasks</a:t>
            </a:r>
          </a:p>
          <a:p>
            <a:pPr>
              <a:buChar char="➢"/>
              <a:defRPr b="1" sz="1800">
                <a:latin typeface="Aharoni"/>
                <a:ea typeface="Aharoni"/>
                <a:cs typeface="Aharoni"/>
                <a:sym typeface="Aharoni"/>
              </a:defRPr>
            </a:pPr>
          </a:p>
          <a:p>
            <a:pPr>
              <a:buChar char="➢"/>
              <a:defRPr b="1" sz="1800">
                <a:latin typeface="Aharoni"/>
                <a:ea typeface="Aharoni"/>
                <a:cs typeface="Aharoni"/>
                <a:sym typeface="Aharoni"/>
              </a:defRPr>
            </a:pPr>
            <a:r>
              <a:t> Modus operandi: focus on evangelization of women, «visits to the villages», teaching, cathechism, schools, hospitals and dispensaries, pastoral work</a:t>
            </a:r>
          </a:p>
          <a:p>
            <a:pPr>
              <a:buChar char="➢"/>
              <a:defRPr b="1" sz="1800">
                <a:latin typeface="Aharoni"/>
                <a:ea typeface="Aharoni"/>
                <a:cs typeface="Aharoni"/>
                <a:sym typeface="Aharoni"/>
              </a:defRPr>
            </a:pPr>
          </a:p>
          <a:p>
            <a:pPr>
              <a:buChar char="➢"/>
              <a:defRPr b="1" sz="1800">
                <a:latin typeface="Aharoni"/>
                <a:ea typeface="Aharoni"/>
                <a:cs typeface="Aharoni"/>
                <a:sym typeface="Aharoni"/>
              </a:defRPr>
            </a:pPr>
            <a:r>
              <a:t> Guiding principles: love, charity, respect for African culture and people</a:t>
            </a:r>
          </a:p>
        </p:txBody>
      </p:sp>
      <p:pic>
        <p:nvPicPr>
          <p:cNvPr id="290" name="Grafik 7" descr="Grafik 7"/>
          <p:cNvPicPr>
            <a:picLocks noChangeAspect="1"/>
          </p:cNvPicPr>
          <p:nvPr/>
        </p:nvPicPr>
        <p:blipFill>
          <a:blip r:embed="rId2">
            <a:extLst/>
          </a:blip>
          <a:stretch>
            <a:fillRect/>
          </a:stretch>
        </p:blipFill>
        <p:spPr>
          <a:xfrm>
            <a:off x="9545639" y="1297533"/>
            <a:ext cx="2000251" cy="66675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entury Gothic"/>
        <a:ea typeface="Century Gothic"/>
        <a:cs typeface="Century Gothic"/>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45000"/>
              </a:srgbClr>
            </a:outerShdw>
          </a:effectLst>
        </a:effectStyle>
        <a:effectStyle>
          <a:effectLst>
            <a:outerShdw sx="100000" sy="100000" kx="0" ky="0" algn="b" rotWithShape="0" blurRad="38100" dist="25400" dir="540000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4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entury Gothic"/>
        <a:ea typeface="Century Gothic"/>
        <a:cs typeface="Century Gothic"/>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45000"/>
              </a:srgbClr>
            </a:outerShdw>
          </a:effectLst>
        </a:effectStyle>
        <a:effectStyle>
          <a:effectLst>
            <a:outerShdw sx="100000" sy="100000" kx="0" ky="0" algn="b" rotWithShape="0" blurRad="38100" dist="25400" dir="540000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4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